
<file path=[Content_Types].xml><?xml version="1.0" encoding="utf-8"?>
<Types xmlns="http://schemas.openxmlformats.org/package/2006/content-types">
  <Default Extension="jfif" ContentType="image/jpeg"/>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24"/>
  </p:notesMasterIdLst>
  <p:sldIdLst>
    <p:sldId id="256" r:id="rId2"/>
    <p:sldId id="259" r:id="rId3"/>
    <p:sldId id="277" r:id="rId4"/>
    <p:sldId id="260" r:id="rId5"/>
    <p:sldId id="312" r:id="rId6"/>
    <p:sldId id="261" r:id="rId7"/>
    <p:sldId id="266" r:id="rId8"/>
    <p:sldId id="271" r:id="rId9"/>
    <p:sldId id="314" r:id="rId10"/>
    <p:sldId id="313" r:id="rId11"/>
    <p:sldId id="315" r:id="rId12"/>
    <p:sldId id="265" r:id="rId13"/>
    <p:sldId id="316" r:id="rId14"/>
    <p:sldId id="319" r:id="rId15"/>
    <p:sldId id="320" r:id="rId16"/>
    <p:sldId id="318" r:id="rId17"/>
    <p:sldId id="321" r:id="rId18"/>
    <p:sldId id="267" r:id="rId19"/>
    <p:sldId id="322" r:id="rId20"/>
    <p:sldId id="323" r:id="rId21"/>
    <p:sldId id="324" r:id="rId22"/>
    <p:sldId id="325" r:id="rId23"/>
  </p:sldIdLst>
  <p:sldSz cx="9144000" cy="5143500" type="screen16x9"/>
  <p:notesSz cx="6858000" cy="9144000"/>
  <p:embeddedFontLst>
    <p:embeddedFont>
      <p:font typeface="Varela Round" charset="-79"/>
      <p:regular r:id="rId25"/>
    </p:embeddedFont>
    <p:embeddedFont>
      <p:font typeface="Bebas Neue" charset="-18"/>
      <p:regular r:id="rId26"/>
    </p:embeddedFont>
    <p:embeddedFont>
      <p:font typeface="DM Sans" charset="-18"/>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C8E3B275-A5CC-4766-A1E4-595A4252123E}">
  <a:tblStyle styleId="{C8E3B275-A5CC-4766-A1E4-595A4252123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165940B-C46B-4012-8BA1-3830F79AFEB2}"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7853C-536D-4A76-A0AE-DD22124D55A5}" styleName="Stil tematic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Stil tematic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Stil tematic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Stil luminos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Stil întuneca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Fără stil, grilă tabel">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1" d="100"/>
          <a:sy n="121" d="100"/>
        </p:scale>
        <p:origin x="-346"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012581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1"/>
        <p:cNvGrpSpPr/>
        <p:nvPr/>
      </p:nvGrpSpPr>
      <p:grpSpPr>
        <a:xfrm>
          <a:off x="0" y="0"/>
          <a:ext cx="0" cy="0"/>
          <a:chOff x="0" y="0"/>
          <a:chExt cx="0" cy="0"/>
        </a:xfrm>
      </p:grpSpPr>
      <p:sp>
        <p:nvSpPr>
          <p:cNvPr id="2092" name="Google Shape;2092;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3" name="Google Shape;2093;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1"/>
        <p:cNvGrpSpPr/>
        <p:nvPr/>
      </p:nvGrpSpPr>
      <p:grpSpPr>
        <a:xfrm>
          <a:off x="0" y="0"/>
          <a:ext cx="0" cy="0"/>
          <a:chOff x="0" y="0"/>
          <a:chExt cx="0" cy="0"/>
        </a:xfrm>
      </p:grpSpPr>
      <p:sp>
        <p:nvSpPr>
          <p:cNvPr id="2222" name="Google Shape;2222;gd5260bdd85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3" name="Google Shape;2223;gd5260bdd85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2"/>
        <p:cNvGrpSpPr/>
        <p:nvPr/>
      </p:nvGrpSpPr>
      <p:grpSpPr>
        <a:xfrm>
          <a:off x="0" y="0"/>
          <a:ext cx="0" cy="0"/>
          <a:chOff x="0" y="0"/>
          <a:chExt cx="0" cy="0"/>
        </a:xfrm>
      </p:grpSpPr>
      <p:sp>
        <p:nvSpPr>
          <p:cNvPr id="2913" name="Google Shape;2913;g54dda1946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4" name="Google Shape;2914;g54dda1946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0073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4"/>
        <p:cNvGrpSpPr/>
        <p:nvPr/>
      </p:nvGrpSpPr>
      <p:grpSpPr>
        <a:xfrm>
          <a:off x="0" y="0"/>
          <a:ext cx="0" cy="0"/>
          <a:chOff x="0" y="0"/>
          <a:chExt cx="0" cy="0"/>
        </a:xfrm>
      </p:grpSpPr>
      <p:sp>
        <p:nvSpPr>
          <p:cNvPr id="2275" name="Google Shape;2275;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6" name="Google Shape;2276;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7"/>
        <p:cNvGrpSpPr/>
        <p:nvPr/>
      </p:nvGrpSpPr>
      <p:grpSpPr>
        <a:xfrm>
          <a:off x="0" y="0"/>
          <a:ext cx="0" cy="0"/>
          <a:chOff x="0" y="0"/>
          <a:chExt cx="0" cy="0"/>
        </a:xfrm>
      </p:grpSpPr>
      <p:sp>
        <p:nvSpPr>
          <p:cNvPr id="2498" name="Google Shape;2498;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9" name="Google Shape;2499;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4" name="Google Shape;271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49308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4" name="Google Shape;271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6453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56336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0"/>
        <p:cNvGrpSpPr/>
        <p:nvPr/>
      </p:nvGrpSpPr>
      <p:grpSpPr>
        <a:xfrm>
          <a:off x="0" y="0"/>
          <a:ext cx="0" cy="0"/>
          <a:chOff x="0" y="0"/>
          <a:chExt cx="0" cy="0"/>
        </a:xfrm>
      </p:grpSpPr>
      <p:sp>
        <p:nvSpPr>
          <p:cNvPr id="2431" name="Google Shape;2431;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2" name="Google Shape;2432;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14318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4" name="Google Shape;271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3669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4" name="Google Shape;271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7621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4" name="Google Shape;271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5496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90675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3"/>
        <p:cNvGrpSpPr/>
        <p:nvPr/>
      </p:nvGrpSpPr>
      <p:grpSpPr>
        <a:xfrm>
          <a:off x="0" y="0"/>
          <a:ext cx="0" cy="0"/>
          <a:chOff x="0" y="0"/>
          <a:chExt cx="0" cy="0"/>
        </a:xfrm>
      </p:grpSpPr>
      <p:sp>
        <p:nvSpPr>
          <p:cNvPr id="2604" name="Google Shape;2604;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5" name="Google Shape;2605;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4" name="Google Shape;271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136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0392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4" name="Google Shape;271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5309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0" y="0"/>
            <a:ext cx="9144091" cy="5143648"/>
            <a:chOff x="0" y="0"/>
            <a:chExt cx="7440875" cy="4152456"/>
          </a:xfrm>
        </p:grpSpPr>
        <p:sp>
          <p:nvSpPr>
            <p:cNvPr id="10" name="Google Shape;10;p2"/>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72;p2"/>
          <p:cNvGrpSpPr/>
          <p:nvPr/>
        </p:nvGrpSpPr>
        <p:grpSpPr>
          <a:xfrm>
            <a:off x="502465" y="399924"/>
            <a:ext cx="8139069" cy="4343656"/>
            <a:chOff x="916986" y="2500875"/>
            <a:chExt cx="2280618" cy="1217119"/>
          </a:xfrm>
        </p:grpSpPr>
        <p:sp>
          <p:nvSpPr>
            <p:cNvPr id="73" name="Google Shape;73;p2"/>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 name="Google Shape;78;p2"/>
          <p:cNvSpPr txBox="1">
            <a:spLocks noGrp="1"/>
          </p:cNvSpPr>
          <p:nvPr>
            <p:ph type="ctrTitle"/>
          </p:nvPr>
        </p:nvSpPr>
        <p:spPr>
          <a:xfrm>
            <a:off x="1920100" y="1584325"/>
            <a:ext cx="5304000" cy="1807200"/>
          </a:xfrm>
          <a:prstGeom prst="rect">
            <a:avLst/>
          </a:prstGeom>
        </p:spPr>
        <p:txBody>
          <a:bodyPr spcFirstLastPara="1" wrap="square" lIns="91425" tIns="91425" rIns="91425" bIns="91425" anchor="b" anchorCtr="0">
            <a:noAutofit/>
          </a:bodyPr>
          <a:lstStyle>
            <a:lvl1pPr lvl="0" algn="ctr">
              <a:lnSpc>
                <a:spcPct val="115000"/>
              </a:lnSpc>
              <a:spcBef>
                <a:spcPts val="0"/>
              </a:spcBef>
              <a:spcAft>
                <a:spcPts val="0"/>
              </a:spcAft>
              <a:buClr>
                <a:srgbClr val="191919"/>
              </a:buClr>
              <a:buSzPts val="5200"/>
              <a:buNone/>
              <a:defRPr sz="96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79" name="Google Shape;79;p2"/>
          <p:cNvSpPr txBox="1">
            <a:spLocks noGrp="1"/>
          </p:cNvSpPr>
          <p:nvPr>
            <p:ph type="subTitle" idx="1"/>
          </p:nvPr>
        </p:nvSpPr>
        <p:spPr>
          <a:xfrm>
            <a:off x="1920025" y="3432600"/>
            <a:ext cx="5304000" cy="373200"/>
          </a:xfrm>
          <a:prstGeom prst="rect">
            <a:avLst/>
          </a:prstGeom>
          <a:noFill/>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80" name="Google Shape;80;p2"/>
          <p:cNvSpPr/>
          <p:nvPr/>
        </p:nvSpPr>
        <p:spPr>
          <a:xfrm>
            <a:off x="152091" y="2131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152091" y="47090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2"/>
        </a:solidFill>
        <a:effectLst/>
      </p:bgPr>
    </p:bg>
    <p:spTree>
      <p:nvGrpSpPr>
        <p:cNvPr id="1" name="Shape 82"/>
        <p:cNvGrpSpPr/>
        <p:nvPr/>
      </p:nvGrpSpPr>
      <p:grpSpPr>
        <a:xfrm>
          <a:off x="0" y="0"/>
          <a:ext cx="0" cy="0"/>
          <a:chOff x="0" y="0"/>
          <a:chExt cx="0" cy="0"/>
        </a:xfrm>
      </p:grpSpPr>
      <p:grpSp>
        <p:nvGrpSpPr>
          <p:cNvPr id="83" name="Google Shape;83;p3"/>
          <p:cNvGrpSpPr/>
          <p:nvPr/>
        </p:nvGrpSpPr>
        <p:grpSpPr>
          <a:xfrm>
            <a:off x="0" y="0"/>
            <a:ext cx="9144091" cy="5143648"/>
            <a:chOff x="0" y="0"/>
            <a:chExt cx="7440875" cy="4152456"/>
          </a:xfrm>
        </p:grpSpPr>
        <p:sp>
          <p:nvSpPr>
            <p:cNvPr id="84" name="Google Shape;84;p3"/>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3"/>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3"/>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3"/>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3"/>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3"/>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3"/>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 name="Google Shape;146;p3"/>
          <p:cNvGrpSpPr/>
          <p:nvPr/>
        </p:nvGrpSpPr>
        <p:grpSpPr>
          <a:xfrm>
            <a:off x="502465" y="399924"/>
            <a:ext cx="8139069" cy="4343656"/>
            <a:chOff x="916986" y="2500875"/>
            <a:chExt cx="2280618" cy="1217119"/>
          </a:xfrm>
        </p:grpSpPr>
        <p:sp>
          <p:nvSpPr>
            <p:cNvPr id="147" name="Google Shape;147;p3"/>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 name="Google Shape;152;p3"/>
          <p:cNvSpPr txBox="1">
            <a:spLocks noGrp="1"/>
          </p:cNvSpPr>
          <p:nvPr>
            <p:ph type="title"/>
          </p:nvPr>
        </p:nvSpPr>
        <p:spPr>
          <a:xfrm>
            <a:off x="1291500" y="2400500"/>
            <a:ext cx="4320000" cy="9159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solidFill>
                  <a:schemeClr val="accen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3" name="Google Shape;153;p3"/>
          <p:cNvSpPr txBox="1">
            <a:spLocks noGrp="1"/>
          </p:cNvSpPr>
          <p:nvPr>
            <p:ph type="title" idx="2" hasCustomPrompt="1"/>
          </p:nvPr>
        </p:nvSpPr>
        <p:spPr>
          <a:xfrm>
            <a:off x="1291500" y="1241525"/>
            <a:ext cx="1652100" cy="9159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54" name="Google Shape;154;p3"/>
          <p:cNvSpPr txBox="1">
            <a:spLocks noGrp="1"/>
          </p:cNvSpPr>
          <p:nvPr>
            <p:ph type="subTitle" idx="1"/>
          </p:nvPr>
        </p:nvSpPr>
        <p:spPr>
          <a:xfrm>
            <a:off x="1291500" y="3360725"/>
            <a:ext cx="4320000" cy="37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5" name="Google Shape;155;p3"/>
          <p:cNvSpPr/>
          <p:nvPr/>
        </p:nvSpPr>
        <p:spPr>
          <a:xfrm>
            <a:off x="1190841" y="48768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212841" y="44457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66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ext">
  <p:cSld name="CUSTOM">
    <p:bg>
      <p:bgPr>
        <a:solidFill>
          <a:schemeClr val="dk2"/>
        </a:solidFill>
        <a:effectLst/>
      </p:bgPr>
    </p:bg>
    <p:spTree>
      <p:nvGrpSpPr>
        <p:cNvPr id="1" name="Shape 819"/>
        <p:cNvGrpSpPr/>
        <p:nvPr/>
      </p:nvGrpSpPr>
      <p:grpSpPr>
        <a:xfrm>
          <a:off x="0" y="0"/>
          <a:ext cx="0" cy="0"/>
          <a:chOff x="0" y="0"/>
          <a:chExt cx="0" cy="0"/>
        </a:xfrm>
      </p:grpSpPr>
      <p:grpSp>
        <p:nvGrpSpPr>
          <p:cNvPr id="820" name="Google Shape;820;p15"/>
          <p:cNvGrpSpPr/>
          <p:nvPr/>
        </p:nvGrpSpPr>
        <p:grpSpPr>
          <a:xfrm>
            <a:off x="0" y="0"/>
            <a:ext cx="9144091" cy="5143648"/>
            <a:chOff x="0" y="0"/>
            <a:chExt cx="7440875" cy="4152456"/>
          </a:xfrm>
        </p:grpSpPr>
        <p:sp>
          <p:nvSpPr>
            <p:cNvPr id="821" name="Google Shape;821;p15"/>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15"/>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5"/>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5"/>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5"/>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5"/>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5"/>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5"/>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5"/>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5"/>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5"/>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5"/>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5"/>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5"/>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5"/>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5"/>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5"/>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5"/>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5"/>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5"/>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5"/>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5"/>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15"/>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15"/>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15"/>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15"/>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5"/>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5"/>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5"/>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5"/>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5"/>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5"/>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5"/>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5"/>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5"/>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5"/>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5"/>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15"/>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15"/>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5"/>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5"/>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5"/>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5"/>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5"/>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5"/>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5"/>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5"/>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5"/>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5"/>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5"/>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5"/>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5"/>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5"/>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5"/>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5"/>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5"/>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5"/>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5"/>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5"/>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15"/>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15"/>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5"/>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3" name="Google Shape;883;p15"/>
          <p:cNvGrpSpPr/>
          <p:nvPr/>
        </p:nvGrpSpPr>
        <p:grpSpPr>
          <a:xfrm>
            <a:off x="192408" y="135664"/>
            <a:ext cx="8759169" cy="4872494"/>
            <a:chOff x="916986" y="2500875"/>
            <a:chExt cx="2280618" cy="1217119"/>
          </a:xfrm>
        </p:grpSpPr>
        <p:sp>
          <p:nvSpPr>
            <p:cNvPr id="884" name="Google Shape;884;p15"/>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5"/>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5"/>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5"/>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5"/>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9" name="Google Shape;889;p15"/>
          <p:cNvSpPr txBox="1">
            <a:spLocks noGrp="1"/>
          </p:cNvSpPr>
          <p:nvPr>
            <p:ph type="title"/>
          </p:nvPr>
        </p:nvSpPr>
        <p:spPr>
          <a:xfrm>
            <a:off x="720000" y="1186775"/>
            <a:ext cx="3932700" cy="17601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90" name="Google Shape;890;p15"/>
          <p:cNvSpPr txBox="1">
            <a:spLocks noGrp="1"/>
          </p:cNvSpPr>
          <p:nvPr>
            <p:ph type="subTitle" idx="1"/>
          </p:nvPr>
        </p:nvSpPr>
        <p:spPr>
          <a:xfrm>
            <a:off x="720000" y="3132225"/>
            <a:ext cx="3932700" cy="8853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91" name="Google Shape;891;p15"/>
          <p:cNvSpPr>
            <a:spLocks noGrp="1"/>
          </p:cNvSpPr>
          <p:nvPr>
            <p:ph type="pic" idx="2"/>
          </p:nvPr>
        </p:nvSpPr>
        <p:spPr>
          <a:xfrm>
            <a:off x="4790800" y="836175"/>
            <a:ext cx="3519600" cy="3519600"/>
          </a:xfrm>
          <a:prstGeom prst="ellipse">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1">
  <p:cSld name="CUSTOM_4">
    <p:bg>
      <p:bgPr>
        <a:solidFill>
          <a:schemeClr val="dk2"/>
        </a:solidFill>
        <a:effectLst/>
      </p:bgPr>
    </p:bg>
    <p:spTree>
      <p:nvGrpSpPr>
        <p:cNvPr id="1" name="Shape 892"/>
        <p:cNvGrpSpPr/>
        <p:nvPr/>
      </p:nvGrpSpPr>
      <p:grpSpPr>
        <a:xfrm>
          <a:off x="0" y="0"/>
          <a:ext cx="0" cy="0"/>
          <a:chOff x="0" y="0"/>
          <a:chExt cx="0" cy="0"/>
        </a:xfrm>
      </p:grpSpPr>
      <p:grpSp>
        <p:nvGrpSpPr>
          <p:cNvPr id="893" name="Google Shape;893;p16"/>
          <p:cNvGrpSpPr/>
          <p:nvPr/>
        </p:nvGrpSpPr>
        <p:grpSpPr>
          <a:xfrm>
            <a:off x="0" y="0"/>
            <a:ext cx="9144091" cy="5143648"/>
            <a:chOff x="0" y="0"/>
            <a:chExt cx="7440875" cy="4152456"/>
          </a:xfrm>
        </p:grpSpPr>
        <p:sp>
          <p:nvSpPr>
            <p:cNvPr id="894" name="Google Shape;894;p16"/>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6"/>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16"/>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6"/>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6"/>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6"/>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16"/>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16"/>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6"/>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6"/>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6"/>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6"/>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6"/>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6"/>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6"/>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6"/>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6"/>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6"/>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6"/>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6"/>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6"/>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6"/>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6"/>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6"/>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6"/>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6"/>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6"/>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6"/>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6"/>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6"/>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6"/>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6"/>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6"/>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6"/>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6"/>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6"/>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6"/>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6"/>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6"/>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6"/>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6"/>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6"/>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6"/>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6"/>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6"/>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6"/>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6"/>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6"/>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6"/>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6"/>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6"/>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6"/>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6"/>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6"/>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6"/>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6"/>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6"/>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6"/>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6"/>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6"/>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6"/>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6"/>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39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6" name="Google Shape;956;p16"/>
          <p:cNvGrpSpPr/>
          <p:nvPr/>
        </p:nvGrpSpPr>
        <p:grpSpPr>
          <a:xfrm>
            <a:off x="502465" y="399924"/>
            <a:ext cx="8139069" cy="4343656"/>
            <a:chOff x="916986" y="2500875"/>
            <a:chExt cx="2280618" cy="1217119"/>
          </a:xfrm>
        </p:grpSpPr>
        <p:sp>
          <p:nvSpPr>
            <p:cNvPr id="957" name="Google Shape;957;p16"/>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6"/>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6"/>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6"/>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6"/>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2" name="Google Shape;962;p16"/>
          <p:cNvSpPr txBox="1">
            <a:spLocks noGrp="1"/>
          </p:cNvSpPr>
          <p:nvPr>
            <p:ph type="title"/>
          </p:nvPr>
        </p:nvSpPr>
        <p:spPr>
          <a:xfrm>
            <a:off x="1024800" y="1789950"/>
            <a:ext cx="3597900" cy="11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highlight>
                  <a:schemeClr val="dk2"/>
                </a:highlight>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63" name="Google Shape;963;p16"/>
          <p:cNvSpPr txBox="1">
            <a:spLocks noGrp="1"/>
          </p:cNvSpPr>
          <p:nvPr>
            <p:ph type="subTitle" idx="1"/>
          </p:nvPr>
        </p:nvSpPr>
        <p:spPr>
          <a:xfrm>
            <a:off x="1024800" y="3073560"/>
            <a:ext cx="3597900" cy="943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dk2"/>
        </a:solidFill>
        <a:effectLst/>
      </p:bgPr>
    </p:bg>
    <p:spTree>
      <p:nvGrpSpPr>
        <p:cNvPr id="1" name="Shape 1036"/>
        <p:cNvGrpSpPr/>
        <p:nvPr/>
      </p:nvGrpSpPr>
      <p:grpSpPr>
        <a:xfrm>
          <a:off x="0" y="0"/>
          <a:ext cx="0" cy="0"/>
          <a:chOff x="0" y="0"/>
          <a:chExt cx="0" cy="0"/>
        </a:xfrm>
      </p:grpSpPr>
      <p:grpSp>
        <p:nvGrpSpPr>
          <p:cNvPr id="1037" name="Google Shape;1037;p18"/>
          <p:cNvGrpSpPr/>
          <p:nvPr/>
        </p:nvGrpSpPr>
        <p:grpSpPr>
          <a:xfrm>
            <a:off x="0" y="0"/>
            <a:ext cx="9144091" cy="5143648"/>
            <a:chOff x="0" y="0"/>
            <a:chExt cx="7440875" cy="4152456"/>
          </a:xfrm>
        </p:grpSpPr>
        <p:sp>
          <p:nvSpPr>
            <p:cNvPr id="1038" name="Google Shape;1038;p18"/>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8"/>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8"/>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8"/>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8"/>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8"/>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8"/>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8"/>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8"/>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8"/>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8"/>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8"/>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8"/>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8"/>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18"/>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8"/>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8"/>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8"/>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8"/>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8"/>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8"/>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8"/>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8"/>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8"/>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8"/>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8"/>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8"/>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8"/>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8"/>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8"/>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8"/>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8"/>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8"/>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8"/>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8"/>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8"/>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8"/>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8"/>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8"/>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8"/>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8"/>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8"/>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8"/>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8"/>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8"/>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8"/>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8"/>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8"/>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8"/>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8"/>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8"/>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8"/>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8"/>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8"/>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8"/>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8"/>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18"/>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8"/>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8"/>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8"/>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8"/>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8"/>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0" name="Google Shape;1100;p18"/>
          <p:cNvGrpSpPr/>
          <p:nvPr/>
        </p:nvGrpSpPr>
        <p:grpSpPr>
          <a:xfrm>
            <a:off x="192408" y="135664"/>
            <a:ext cx="8759169" cy="4872494"/>
            <a:chOff x="916986" y="2500875"/>
            <a:chExt cx="2280618" cy="1217119"/>
          </a:xfrm>
        </p:grpSpPr>
        <p:sp>
          <p:nvSpPr>
            <p:cNvPr id="1101" name="Google Shape;1101;p18"/>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8"/>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8"/>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8"/>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8"/>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6" name="Google Shape;1106;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highlight>
                  <a:schemeClr val="dk2"/>
                </a:highlight>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07" name="Google Shape;1107;p18"/>
          <p:cNvSpPr txBox="1">
            <a:spLocks noGrp="1"/>
          </p:cNvSpPr>
          <p:nvPr>
            <p:ph type="subTitle" idx="1"/>
          </p:nvPr>
        </p:nvSpPr>
        <p:spPr>
          <a:xfrm>
            <a:off x="4923076" y="2980825"/>
            <a:ext cx="2640000" cy="1227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8" name="Google Shape;1108;p18"/>
          <p:cNvSpPr txBox="1">
            <a:spLocks noGrp="1"/>
          </p:cNvSpPr>
          <p:nvPr>
            <p:ph type="subTitle" idx="2"/>
          </p:nvPr>
        </p:nvSpPr>
        <p:spPr>
          <a:xfrm>
            <a:off x="1580900" y="2980825"/>
            <a:ext cx="2640000" cy="1227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9" name="Google Shape;1109;p18"/>
          <p:cNvSpPr txBox="1">
            <a:spLocks noGrp="1"/>
          </p:cNvSpPr>
          <p:nvPr>
            <p:ph type="subTitle" idx="3"/>
          </p:nvPr>
        </p:nvSpPr>
        <p:spPr>
          <a:xfrm>
            <a:off x="1580905" y="2498125"/>
            <a:ext cx="2640000" cy="55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110" name="Google Shape;1110;p18"/>
          <p:cNvSpPr txBox="1">
            <a:spLocks noGrp="1"/>
          </p:cNvSpPr>
          <p:nvPr>
            <p:ph type="subTitle" idx="4"/>
          </p:nvPr>
        </p:nvSpPr>
        <p:spPr>
          <a:xfrm>
            <a:off x="4923082" y="2498125"/>
            <a:ext cx="2640000" cy="55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111" name="Google Shape;1111;p18"/>
          <p:cNvSpPr/>
          <p:nvPr/>
        </p:nvSpPr>
        <p:spPr>
          <a:xfrm>
            <a:off x="8430766" y="3527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p:cSld name="CUSTOM_6">
    <p:bg>
      <p:bgPr>
        <a:solidFill>
          <a:schemeClr val="dk2"/>
        </a:solidFill>
        <a:effectLst/>
      </p:bgPr>
    </p:bg>
    <p:spTree>
      <p:nvGrpSpPr>
        <p:cNvPr id="1" name="Shape 1259"/>
        <p:cNvGrpSpPr/>
        <p:nvPr/>
      </p:nvGrpSpPr>
      <p:grpSpPr>
        <a:xfrm>
          <a:off x="0" y="0"/>
          <a:ext cx="0" cy="0"/>
          <a:chOff x="0" y="0"/>
          <a:chExt cx="0" cy="0"/>
        </a:xfrm>
      </p:grpSpPr>
      <p:grpSp>
        <p:nvGrpSpPr>
          <p:cNvPr id="1260" name="Google Shape;1260;p21"/>
          <p:cNvGrpSpPr/>
          <p:nvPr/>
        </p:nvGrpSpPr>
        <p:grpSpPr>
          <a:xfrm>
            <a:off x="0" y="0"/>
            <a:ext cx="9144091" cy="5143648"/>
            <a:chOff x="0" y="0"/>
            <a:chExt cx="7440875" cy="4152456"/>
          </a:xfrm>
        </p:grpSpPr>
        <p:sp>
          <p:nvSpPr>
            <p:cNvPr id="1261" name="Google Shape;1261;p21"/>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1"/>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1"/>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1"/>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1"/>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1"/>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1"/>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1"/>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1"/>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1"/>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1"/>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1"/>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1"/>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1"/>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1"/>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1"/>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1"/>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1"/>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1"/>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1"/>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1"/>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1"/>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1"/>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1"/>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1"/>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1"/>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1"/>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1"/>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1"/>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1"/>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1"/>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1"/>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1"/>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1"/>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1"/>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1"/>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1"/>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1"/>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1"/>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1"/>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1"/>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1"/>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1"/>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1"/>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1"/>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1"/>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1"/>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1"/>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1"/>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1"/>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1"/>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1"/>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1"/>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1"/>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1"/>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1"/>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1"/>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1"/>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1"/>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1"/>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1"/>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1"/>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3" name="Google Shape;1323;p21"/>
          <p:cNvGrpSpPr/>
          <p:nvPr/>
        </p:nvGrpSpPr>
        <p:grpSpPr>
          <a:xfrm>
            <a:off x="173287" y="130863"/>
            <a:ext cx="8797256" cy="4881744"/>
            <a:chOff x="916986" y="2500875"/>
            <a:chExt cx="2280618" cy="1217119"/>
          </a:xfrm>
        </p:grpSpPr>
        <p:sp>
          <p:nvSpPr>
            <p:cNvPr id="1324" name="Google Shape;1324;p21"/>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1"/>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1"/>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1"/>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1"/>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9" name="Google Shape;1329;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30" name="Google Shape;1330;p21"/>
          <p:cNvSpPr txBox="1">
            <a:spLocks noGrp="1"/>
          </p:cNvSpPr>
          <p:nvPr>
            <p:ph type="subTitle" idx="1"/>
          </p:nvPr>
        </p:nvSpPr>
        <p:spPr>
          <a:xfrm>
            <a:off x="937625" y="2992400"/>
            <a:ext cx="2175300" cy="9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31" name="Google Shape;1331;p21"/>
          <p:cNvSpPr txBox="1">
            <a:spLocks noGrp="1"/>
          </p:cNvSpPr>
          <p:nvPr>
            <p:ph type="subTitle" idx="2"/>
          </p:nvPr>
        </p:nvSpPr>
        <p:spPr>
          <a:xfrm>
            <a:off x="3484348" y="2992400"/>
            <a:ext cx="2175300" cy="9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32" name="Google Shape;1332;p21"/>
          <p:cNvSpPr txBox="1">
            <a:spLocks noGrp="1"/>
          </p:cNvSpPr>
          <p:nvPr>
            <p:ph type="subTitle" idx="3"/>
          </p:nvPr>
        </p:nvSpPr>
        <p:spPr>
          <a:xfrm>
            <a:off x="6031075" y="2992400"/>
            <a:ext cx="2175300" cy="90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33" name="Google Shape;1333;p21"/>
          <p:cNvSpPr txBox="1">
            <a:spLocks noGrp="1"/>
          </p:cNvSpPr>
          <p:nvPr>
            <p:ph type="subTitle" idx="4"/>
          </p:nvPr>
        </p:nvSpPr>
        <p:spPr>
          <a:xfrm>
            <a:off x="937625" y="2408598"/>
            <a:ext cx="2175300" cy="510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34" name="Google Shape;1334;p21"/>
          <p:cNvSpPr txBox="1">
            <a:spLocks noGrp="1"/>
          </p:cNvSpPr>
          <p:nvPr>
            <p:ph type="subTitle" idx="5"/>
          </p:nvPr>
        </p:nvSpPr>
        <p:spPr>
          <a:xfrm>
            <a:off x="3484348" y="2408598"/>
            <a:ext cx="2175300" cy="510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35" name="Google Shape;1335;p21"/>
          <p:cNvSpPr txBox="1">
            <a:spLocks noGrp="1"/>
          </p:cNvSpPr>
          <p:nvPr>
            <p:ph type="subTitle" idx="6"/>
          </p:nvPr>
        </p:nvSpPr>
        <p:spPr>
          <a:xfrm>
            <a:off x="6031075" y="2408598"/>
            <a:ext cx="2175300" cy="510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four columns">
  <p:cSld name="CUSTOM_5">
    <p:bg>
      <p:bgPr>
        <a:solidFill>
          <a:schemeClr val="dk2"/>
        </a:solidFill>
        <a:effectLst/>
      </p:bgPr>
    </p:bg>
    <p:spTree>
      <p:nvGrpSpPr>
        <p:cNvPr id="1" name="Shape 1336"/>
        <p:cNvGrpSpPr/>
        <p:nvPr/>
      </p:nvGrpSpPr>
      <p:grpSpPr>
        <a:xfrm>
          <a:off x="0" y="0"/>
          <a:ext cx="0" cy="0"/>
          <a:chOff x="0" y="0"/>
          <a:chExt cx="0" cy="0"/>
        </a:xfrm>
      </p:grpSpPr>
      <p:grpSp>
        <p:nvGrpSpPr>
          <p:cNvPr id="1337" name="Google Shape;1337;p22"/>
          <p:cNvGrpSpPr/>
          <p:nvPr/>
        </p:nvGrpSpPr>
        <p:grpSpPr>
          <a:xfrm>
            <a:off x="0" y="0"/>
            <a:ext cx="9144091" cy="5143648"/>
            <a:chOff x="0" y="0"/>
            <a:chExt cx="7440875" cy="4152456"/>
          </a:xfrm>
        </p:grpSpPr>
        <p:sp>
          <p:nvSpPr>
            <p:cNvPr id="1338" name="Google Shape;1338;p22"/>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2"/>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2"/>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2"/>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2"/>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2"/>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2"/>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2"/>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2"/>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2"/>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2"/>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2"/>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2"/>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2"/>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2"/>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2"/>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2"/>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22"/>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2"/>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2"/>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2"/>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2"/>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2"/>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2"/>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2"/>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2"/>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2"/>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2"/>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2"/>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2"/>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2"/>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2"/>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2"/>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2"/>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2"/>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2"/>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2"/>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2"/>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2"/>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2"/>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2"/>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2"/>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2"/>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2"/>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2"/>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2"/>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2"/>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2"/>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2"/>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2"/>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2"/>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2"/>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2"/>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2"/>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2"/>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2"/>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2"/>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2"/>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2"/>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2"/>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2"/>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2"/>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0" name="Google Shape;1400;p22"/>
          <p:cNvGrpSpPr/>
          <p:nvPr/>
        </p:nvGrpSpPr>
        <p:grpSpPr>
          <a:xfrm>
            <a:off x="173287" y="130863"/>
            <a:ext cx="8797256" cy="4881744"/>
            <a:chOff x="916986" y="2500875"/>
            <a:chExt cx="2280618" cy="1217119"/>
          </a:xfrm>
        </p:grpSpPr>
        <p:sp>
          <p:nvSpPr>
            <p:cNvPr id="1401" name="Google Shape;1401;p22"/>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22"/>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2"/>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2"/>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2"/>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6" name="Google Shape;1406;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highlight>
                  <a:schemeClr val="dk2"/>
                </a:highlight>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07" name="Google Shape;1407;p22"/>
          <p:cNvSpPr txBox="1">
            <a:spLocks noGrp="1"/>
          </p:cNvSpPr>
          <p:nvPr>
            <p:ph type="subTitle" idx="1"/>
          </p:nvPr>
        </p:nvSpPr>
        <p:spPr>
          <a:xfrm>
            <a:off x="2110311" y="1842900"/>
            <a:ext cx="19782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8" name="Google Shape;1408;p22"/>
          <p:cNvSpPr txBox="1">
            <a:spLocks noGrp="1"/>
          </p:cNvSpPr>
          <p:nvPr>
            <p:ph type="subTitle" idx="2"/>
          </p:nvPr>
        </p:nvSpPr>
        <p:spPr>
          <a:xfrm>
            <a:off x="4903089" y="1842900"/>
            <a:ext cx="1978200" cy="665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9" name="Google Shape;1409;p22"/>
          <p:cNvSpPr txBox="1">
            <a:spLocks noGrp="1"/>
          </p:cNvSpPr>
          <p:nvPr>
            <p:ph type="subTitle" idx="3"/>
          </p:nvPr>
        </p:nvSpPr>
        <p:spPr>
          <a:xfrm>
            <a:off x="2110311" y="3485775"/>
            <a:ext cx="19782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10" name="Google Shape;1410;p22"/>
          <p:cNvSpPr txBox="1">
            <a:spLocks noGrp="1"/>
          </p:cNvSpPr>
          <p:nvPr>
            <p:ph type="subTitle" idx="4"/>
          </p:nvPr>
        </p:nvSpPr>
        <p:spPr>
          <a:xfrm>
            <a:off x="4903089" y="3485775"/>
            <a:ext cx="1978200" cy="665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11" name="Google Shape;1411;p22"/>
          <p:cNvSpPr txBox="1">
            <a:spLocks noGrp="1"/>
          </p:cNvSpPr>
          <p:nvPr>
            <p:ph type="subTitle" idx="5"/>
          </p:nvPr>
        </p:nvSpPr>
        <p:spPr>
          <a:xfrm>
            <a:off x="2110311" y="1489700"/>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12" name="Google Shape;1412;p22"/>
          <p:cNvSpPr txBox="1">
            <a:spLocks noGrp="1"/>
          </p:cNvSpPr>
          <p:nvPr>
            <p:ph type="subTitle" idx="6"/>
          </p:nvPr>
        </p:nvSpPr>
        <p:spPr>
          <a:xfrm>
            <a:off x="2110311" y="3132675"/>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13" name="Google Shape;1413;p22"/>
          <p:cNvSpPr txBox="1">
            <a:spLocks noGrp="1"/>
          </p:cNvSpPr>
          <p:nvPr>
            <p:ph type="subTitle" idx="7"/>
          </p:nvPr>
        </p:nvSpPr>
        <p:spPr>
          <a:xfrm>
            <a:off x="4903086" y="1489700"/>
            <a:ext cx="1978200" cy="505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14" name="Google Shape;1414;p22"/>
          <p:cNvSpPr txBox="1">
            <a:spLocks noGrp="1"/>
          </p:cNvSpPr>
          <p:nvPr>
            <p:ph type="subTitle" idx="8"/>
          </p:nvPr>
        </p:nvSpPr>
        <p:spPr>
          <a:xfrm>
            <a:off x="4903086" y="3132675"/>
            <a:ext cx="1978200" cy="505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six columns">
  <p:cSld name="CUSTOM_7">
    <p:bg>
      <p:bgPr>
        <a:solidFill>
          <a:schemeClr val="dk2"/>
        </a:solidFill>
        <a:effectLst/>
      </p:bgPr>
    </p:bg>
    <p:spTree>
      <p:nvGrpSpPr>
        <p:cNvPr id="1" name="Shape 1415"/>
        <p:cNvGrpSpPr/>
        <p:nvPr/>
      </p:nvGrpSpPr>
      <p:grpSpPr>
        <a:xfrm>
          <a:off x="0" y="0"/>
          <a:ext cx="0" cy="0"/>
          <a:chOff x="0" y="0"/>
          <a:chExt cx="0" cy="0"/>
        </a:xfrm>
      </p:grpSpPr>
      <p:grpSp>
        <p:nvGrpSpPr>
          <p:cNvPr id="1416" name="Google Shape;1416;p23"/>
          <p:cNvGrpSpPr/>
          <p:nvPr/>
        </p:nvGrpSpPr>
        <p:grpSpPr>
          <a:xfrm>
            <a:off x="0" y="0"/>
            <a:ext cx="9144091" cy="5143648"/>
            <a:chOff x="0" y="0"/>
            <a:chExt cx="7440875" cy="4152456"/>
          </a:xfrm>
        </p:grpSpPr>
        <p:sp>
          <p:nvSpPr>
            <p:cNvPr id="1417" name="Google Shape;1417;p23"/>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3"/>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3"/>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3"/>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3"/>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3"/>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3"/>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3"/>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3"/>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3"/>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3"/>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3"/>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3"/>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3"/>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3"/>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3"/>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3"/>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3"/>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3"/>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3"/>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3"/>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3"/>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3"/>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23"/>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3"/>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3"/>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3"/>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3"/>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3"/>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3"/>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3"/>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3"/>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3"/>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3"/>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23"/>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23"/>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3"/>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3"/>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3"/>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3"/>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3"/>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3"/>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3"/>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3"/>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3"/>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3"/>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3"/>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3"/>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3"/>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3"/>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3"/>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3"/>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3"/>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3"/>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3"/>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3"/>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3"/>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3"/>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3"/>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3"/>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3"/>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3"/>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9" name="Google Shape;1479;p23"/>
          <p:cNvGrpSpPr/>
          <p:nvPr/>
        </p:nvGrpSpPr>
        <p:grpSpPr>
          <a:xfrm>
            <a:off x="173287" y="130863"/>
            <a:ext cx="8797256" cy="4881744"/>
            <a:chOff x="916986" y="2500875"/>
            <a:chExt cx="2280618" cy="1217119"/>
          </a:xfrm>
        </p:grpSpPr>
        <p:sp>
          <p:nvSpPr>
            <p:cNvPr id="1480" name="Google Shape;1480;p23"/>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3"/>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3"/>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3"/>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3"/>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5" name="Google Shape;1485;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86" name="Google Shape;1486;p23"/>
          <p:cNvSpPr txBox="1">
            <a:spLocks noGrp="1"/>
          </p:cNvSpPr>
          <p:nvPr>
            <p:ph type="subTitle" idx="1"/>
          </p:nvPr>
        </p:nvSpPr>
        <p:spPr>
          <a:xfrm>
            <a:off x="956752" y="1996800"/>
            <a:ext cx="1986000" cy="63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87" name="Google Shape;1487;p23"/>
          <p:cNvSpPr txBox="1">
            <a:spLocks noGrp="1"/>
          </p:cNvSpPr>
          <p:nvPr>
            <p:ph type="subTitle" idx="2"/>
          </p:nvPr>
        </p:nvSpPr>
        <p:spPr>
          <a:xfrm>
            <a:off x="3579000" y="1996800"/>
            <a:ext cx="1986000" cy="63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88" name="Google Shape;1488;p23"/>
          <p:cNvSpPr txBox="1">
            <a:spLocks noGrp="1"/>
          </p:cNvSpPr>
          <p:nvPr>
            <p:ph type="subTitle" idx="3"/>
          </p:nvPr>
        </p:nvSpPr>
        <p:spPr>
          <a:xfrm>
            <a:off x="956752" y="3503225"/>
            <a:ext cx="1986000" cy="63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89" name="Google Shape;1489;p23"/>
          <p:cNvSpPr txBox="1">
            <a:spLocks noGrp="1"/>
          </p:cNvSpPr>
          <p:nvPr>
            <p:ph type="subTitle" idx="4"/>
          </p:nvPr>
        </p:nvSpPr>
        <p:spPr>
          <a:xfrm>
            <a:off x="3579000" y="3503225"/>
            <a:ext cx="1986000" cy="63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0" name="Google Shape;1490;p23"/>
          <p:cNvSpPr txBox="1">
            <a:spLocks noGrp="1"/>
          </p:cNvSpPr>
          <p:nvPr>
            <p:ph type="subTitle" idx="5"/>
          </p:nvPr>
        </p:nvSpPr>
        <p:spPr>
          <a:xfrm>
            <a:off x="6201248" y="1996800"/>
            <a:ext cx="1986000" cy="63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1" name="Google Shape;1491;p23"/>
          <p:cNvSpPr txBox="1">
            <a:spLocks noGrp="1"/>
          </p:cNvSpPr>
          <p:nvPr>
            <p:ph type="subTitle" idx="6"/>
          </p:nvPr>
        </p:nvSpPr>
        <p:spPr>
          <a:xfrm>
            <a:off x="6201248" y="3503225"/>
            <a:ext cx="1986000" cy="63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2" name="Google Shape;1492;p23"/>
          <p:cNvSpPr txBox="1">
            <a:spLocks noGrp="1"/>
          </p:cNvSpPr>
          <p:nvPr>
            <p:ph type="subTitle" idx="7"/>
          </p:nvPr>
        </p:nvSpPr>
        <p:spPr>
          <a:xfrm>
            <a:off x="960652" y="1656599"/>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93" name="Google Shape;1493;p23"/>
          <p:cNvSpPr txBox="1">
            <a:spLocks noGrp="1"/>
          </p:cNvSpPr>
          <p:nvPr>
            <p:ph type="subTitle" idx="8"/>
          </p:nvPr>
        </p:nvSpPr>
        <p:spPr>
          <a:xfrm>
            <a:off x="3582900" y="1656599"/>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94" name="Google Shape;1494;p23"/>
          <p:cNvSpPr txBox="1">
            <a:spLocks noGrp="1"/>
          </p:cNvSpPr>
          <p:nvPr>
            <p:ph type="subTitle" idx="9"/>
          </p:nvPr>
        </p:nvSpPr>
        <p:spPr>
          <a:xfrm>
            <a:off x="6205148" y="1656599"/>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95" name="Google Shape;1495;p23"/>
          <p:cNvSpPr txBox="1">
            <a:spLocks noGrp="1"/>
          </p:cNvSpPr>
          <p:nvPr>
            <p:ph type="subTitle" idx="13"/>
          </p:nvPr>
        </p:nvSpPr>
        <p:spPr>
          <a:xfrm>
            <a:off x="960652" y="3163000"/>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96" name="Google Shape;1496;p23"/>
          <p:cNvSpPr txBox="1">
            <a:spLocks noGrp="1"/>
          </p:cNvSpPr>
          <p:nvPr>
            <p:ph type="subTitle" idx="14"/>
          </p:nvPr>
        </p:nvSpPr>
        <p:spPr>
          <a:xfrm>
            <a:off x="3582900" y="3163000"/>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97" name="Google Shape;1497;p23"/>
          <p:cNvSpPr txBox="1">
            <a:spLocks noGrp="1"/>
          </p:cNvSpPr>
          <p:nvPr>
            <p:ph type="subTitle" idx="15"/>
          </p:nvPr>
        </p:nvSpPr>
        <p:spPr>
          <a:xfrm>
            <a:off x="6205148" y="3163000"/>
            <a:ext cx="19782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Bebas Neue"/>
              <a:buNone/>
              <a:defRPr sz="2400" b="1">
                <a:solidFill>
                  <a:schemeClr val="accent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3">
  <p:cSld name="CUSTOM_4_2">
    <p:bg>
      <p:bgPr>
        <a:solidFill>
          <a:schemeClr val="dk2"/>
        </a:solidFill>
        <a:effectLst/>
      </p:bgPr>
    </p:bg>
    <p:spTree>
      <p:nvGrpSpPr>
        <p:cNvPr id="1" name="Shape 1729"/>
        <p:cNvGrpSpPr/>
        <p:nvPr/>
      </p:nvGrpSpPr>
      <p:grpSpPr>
        <a:xfrm>
          <a:off x="0" y="0"/>
          <a:ext cx="0" cy="0"/>
          <a:chOff x="0" y="0"/>
          <a:chExt cx="0" cy="0"/>
        </a:xfrm>
      </p:grpSpPr>
      <p:grpSp>
        <p:nvGrpSpPr>
          <p:cNvPr id="1730" name="Google Shape;1730;p27"/>
          <p:cNvGrpSpPr/>
          <p:nvPr/>
        </p:nvGrpSpPr>
        <p:grpSpPr>
          <a:xfrm>
            <a:off x="0" y="0"/>
            <a:ext cx="9144091" cy="5143648"/>
            <a:chOff x="0" y="0"/>
            <a:chExt cx="7440875" cy="4152456"/>
          </a:xfrm>
        </p:grpSpPr>
        <p:sp>
          <p:nvSpPr>
            <p:cNvPr id="1731" name="Google Shape;1731;p27"/>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7"/>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7"/>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7"/>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7"/>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7"/>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7"/>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7"/>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27"/>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27"/>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7"/>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27"/>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7"/>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7"/>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27"/>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27"/>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7"/>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7"/>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7"/>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7"/>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7"/>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27"/>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27"/>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27"/>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7"/>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27"/>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27"/>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27"/>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27"/>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27"/>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27"/>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27"/>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27"/>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27"/>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27"/>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27"/>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27"/>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27"/>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27"/>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27"/>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27"/>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27"/>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27"/>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27"/>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27"/>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27"/>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27"/>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27"/>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27"/>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27"/>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27"/>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27"/>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27"/>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27"/>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27"/>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27"/>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27"/>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27"/>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27"/>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27"/>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27"/>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27"/>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3" name="Google Shape;1793;p27"/>
          <p:cNvGrpSpPr/>
          <p:nvPr/>
        </p:nvGrpSpPr>
        <p:grpSpPr>
          <a:xfrm>
            <a:off x="502465" y="399924"/>
            <a:ext cx="8139069" cy="4343656"/>
            <a:chOff x="916986" y="2500875"/>
            <a:chExt cx="2280618" cy="1217119"/>
          </a:xfrm>
        </p:grpSpPr>
        <p:sp>
          <p:nvSpPr>
            <p:cNvPr id="1794" name="Google Shape;1794;p27"/>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27"/>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27"/>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27"/>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27"/>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9" name="Google Shape;1799;p27"/>
          <p:cNvSpPr txBox="1">
            <a:spLocks noGrp="1"/>
          </p:cNvSpPr>
          <p:nvPr>
            <p:ph type="title"/>
          </p:nvPr>
        </p:nvSpPr>
        <p:spPr>
          <a:xfrm>
            <a:off x="1024800" y="1789950"/>
            <a:ext cx="3597900" cy="11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highlight>
                  <a:schemeClr val="dk2"/>
                </a:highlight>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00" name="Google Shape;1800;p27"/>
          <p:cNvSpPr txBox="1">
            <a:spLocks noGrp="1"/>
          </p:cNvSpPr>
          <p:nvPr>
            <p:ph type="subTitle" idx="1"/>
          </p:nvPr>
        </p:nvSpPr>
        <p:spPr>
          <a:xfrm>
            <a:off x="1024800" y="3073560"/>
            <a:ext cx="3597900" cy="943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9">
    <p:bg>
      <p:bgPr>
        <a:solidFill>
          <a:schemeClr val="dk2"/>
        </a:solidFill>
        <a:effectLst/>
      </p:bgPr>
    </p:bg>
    <p:spTree>
      <p:nvGrpSpPr>
        <p:cNvPr id="1" name="Shape 1945"/>
        <p:cNvGrpSpPr/>
        <p:nvPr/>
      </p:nvGrpSpPr>
      <p:grpSpPr>
        <a:xfrm>
          <a:off x="0" y="0"/>
          <a:ext cx="0" cy="0"/>
          <a:chOff x="0" y="0"/>
          <a:chExt cx="0" cy="0"/>
        </a:xfrm>
      </p:grpSpPr>
      <p:grpSp>
        <p:nvGrpSpPr>
          <p:cNvPr id="1946" name="Google Shape;1946;p30"/>
          <p:cNvGrpSpPr/>
          <p:nvPr/>
        </p:nvGrpSpPr>
        <p:grpSpPr>
          <a:xfrm>
            <a:off x="0" y="0"/>
            <a:ext cx="9144091" cy="5143648"/>
            <a:chOff x="0" y="0"/>
            <a:chExt cx="7440875" cy="4152456"/>
          </a:xfrm>
        </p:grpSpPr>
        <p:sp>
          <p:nvSpPr>
            <p:cNvPr id="1947" name="Google Shape;1947;p30"/>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30"/>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30"/>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30"/>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30"/>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30"/>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30"/>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30"/>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30"/>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30"/>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30"/>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30"/>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30"/>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30"/>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30"/>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30"/>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30"/>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30"/>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30"/>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30"/>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30"/>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30"/>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30"/>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30"/>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30"/>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30"/>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30"/>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30"/>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30"/>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30"/>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30"/>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30"/>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30"/>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30"/>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30"/>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30"/>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30"/>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30"/>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30"/>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30"/>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30"/>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30"/>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30"/>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30"/>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30"/>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30"/>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30"/>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30"/>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30"/>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30"/>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30"/>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30"/>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30"/>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30"/>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30"/>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30"/>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30"/>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30"/>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30"/>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30"/>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30"/>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30"/>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9" name="Google Shape;2009;p30"/>
          <p:cNvGrpSpPr/>
          <p:nvPr/>
        </p:nvGrpSpPr>
        <p:grpSpPr>
          <a:xfrm>
            <a:off x="502465" y="399924"/>
            <a:ext cx="8139069" cy="4343656"/>
            <a:chOff x="916986" y="2500875"/>
            <a:chExt cx="2280618" cy="1217119"/>
          </a:xfrm>
        </p:grpSpPr>
        <p:sp>
          <p:nvSpPr>
            <p:cNvPr id="2010" name="Google Shape;2010;p30"/>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30"/>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30"/>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30"/>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30"/>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9_1">
    <p:bg>
      <p:bgPr>
        <a:solidFill>
          <a:schemeClr val="dk2"/>
        </a:solidFill>
        <a:effectLst/>
      </p:bgPr>
    </p:bg>
    <p:spTree>
      <p:nvGrpSpPr>
        <p:cNvPr id="1" name="Shape 2015"/>
        <p:cNvGrpSpPr/>
        <p:nvPr/>
      </p:nvGrpSpPr>
      <p:grpSpPr>
        <a:xfrm>
          <a:off x="0" y="0"/>
          <a:ext cx="0" cy="0"/>
          <a:chOff x="0" y="0"/>
          <a:chExt cx="0" cy="0"/>
        </a:xfrm>
      </p:grpSpPr>
      <p:grpSp>
        <p:nvGrpSpPr>
          <p:cNvPr id="2016" name="Google Shape;2016;p31"/>
          <p:cNvGrpSpPr/>
          <p:nvPr/>
        </p:nvGrpSpPr>
        <p:grpSpPr>
          <a:xfrm>
            <a:off x="0" y="0"/>
            <a:ext cx="9144091" cy="5143648"/>
            <a:chOff x="0" y="0"/>
            <a:chExt cx="7440875" cy="4152456"/>
          </a:xfrm>
        </p:grpSpPr>
        <p:sp>
          <p:nvSpPr>
            <p:cNvPr id="2017" name="Google Shape;2017;p31"/>
            <p:cNvSpPr/>
            <p:nvPr/>
          </p:nvSpPr>
          <p:spPr>
            <a:xfrm>
              <a:off x="26505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31"/>
            <p:cNvSpPr/>
            <p:nvPr/>
          </p:nvSpPr>
          <p:spPr>
            <a:xfrm>
              <a:off x="583651"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31"/>
            <p:cNvSpPr/>
            <p:nvPr/>
          </p:nvSpPr>
          <p:spPr>
            <a:xfrm>
              <a:off x="902179"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31"/>
            <p:cNvSpPr/>
            <p:nvPr/>
          </p:nvSpPr>
          <p:spPr>
            <a:xfrm>
              <a:off x="1220641"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31"/>
            <p:cNvSpPr/>
            <p:nvPr/>
          </p:nvSpPr>
          <p:spPr>
            <a:xfrm>
              <a:off x="1539169"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31"/>
            <p:cNvSpPr/>
            <p:nvPr/>
          </p:nvSpPr>
          <p:spPr>
            <a:xfrm>
              <a:off x="1857762"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31"/>
            <p:cNvSpPr/>
            <p:nvPr/>
          </p:nvSpPr>
          <p:spPr>
            <a:xfrm>
              <a:off x="2176224"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31"/>
            <p:cNvSpPr/>
            <p:nvPr/>
          </p:nvSpPr>
          <p:spPr>
            <a:xfrm>
              <a:off x="2494752"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31"/>
            <p:cNvSpPr/>
            <p:nvPr/>
          </p:nvSpPr>
          <p:spPr>
            <a:xfrm>
              <a:off x="2813346"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31"/>
            <p:cNvSpPr/>
            <p:nvPr/>
          </p:nvSpPr>
          <p:spPr>
            <a:xfrm>
              <a:off x="3131874"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31"/>
            <p:cNvSpPr/>
            <p:nvPr/>
          </p:nvSpPr>
          <p:spPr>
            <a:xfrm>
              <a:off x="3450336"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31"/>
            <p:cNvSpPr/>
            <p:nvPr/>
          </p:nvSpPr>
          <p:spPr>
            <a:xfrm>
              <a:off x="3768929"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31"/>
            <p:cNvSpPr/>
            <p:nvPr/>
          </p:nvSpPr>
          <p:spPr>
            <a:xfrm>
              <a:off x="4087457"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31"/>
            <p:cNvSpPr/>
            <p:nvPr/>
          </p:nvSpPr>
          <p:spPr>
            <a:xfrm>
              <a:off x="4405920"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31"/>
            <p:cNvSpPr/>
            <p:nvPr/>
          </p:nvSpPr>
          <p:spPr>
            <a:xfrm>
              <a:off x="4724447"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31"/>
            <p:cNvSpPr/>
            <p:nvPr/>
          </p:nvSpPr>
          <p:spPr>
            <a:xfrm>
              <a:off x="5043041" y="0"/>
              <a:ext cx="7414" cy="2884827"/>
            </a:xfrm>
            <a:custGeom>
              <a:avLst/>
              <a:gdLst/>
              <a:ahLst/>
              <a:cxnLst/>
              <a:rect l="l" t="t" r="r" b="b"/>
              <a:pathLst>
                <a:path w="113"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31"/>
            <p:cNvSpPr/>
            <p:nvPr/>
          </p:nvSpPr>
          <p:spPr>
            <a:xfrm>
              <a:off x="536163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31"/>
            <p:cNvSpPr/>
            <p:nvPr/>
          </p:nvSpPr>
          <p:spPr>
            <a:xfrm>
              <a:off x="5680031" y="0"/>
              <a:ext cx="7545" cy="2884827"/>
            </a:xfrm>
            <a:custGeom>
              <a:avLst/>
              <a:gdLst/>
              <a:ahLst/>
              <a:cxnLst/>
              <a:rect l="l" t="t" r="r" b="b"/>
              <a:pathLst>
                <a:path w="115"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31"/>
            <p:cNvSpPr/>
            <p:nvPr/>
          </p:nvSpPr>
          <p:spPr>
            <a:xfrm>
              <a:off x="5998624" y="0"/>
              <a:ext cx="7348" cy="2884827"/>
            </a:xfrm>
            <a:custGeom>
              <a:avLst/>
              <a:gdLst/>
              <a:ahLst/>
              <a:cxnLst/>
              <a:rect l="l" t="t" r="r" b="b"/>
              <a:pathLst>
                <a:path w="112" h="43971" extrusionOk="0">
                  <a:moveTo>
                    <a:pt x="0" y="1"/>
                  </a:moveTo>
                  <a:lnTo>
                    <a:pt x="0"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31"/>
            <p:cNvSpPr/>
            <p:nvPr/>
          </p:nvSpPr>
          <p:spPr>
            <a:xfrm>
              <a:off x="6317152"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31"/>
            <p:cNvSpPr/>
            <p:nvPr/>
          </p:nvSpPr>
          <p:spPr>
            <a:xfrm>
              <a:off x="6635615" y="0"/>
              <a:ext cx="7479" cy="2884827"/>
            </a:xfrm>
            <a:custGeom>
              <a:avLst/>
              <a:gdLst/>
              <a:ahLst/>
              <a:cxnLst/>
              <a:rect l="l" t="t" r="r" b="b"/>
              <a:pathLst>
                <a:path w="114" h="43971" extrusionOk="0">
                  <a:moveTo>
                    <a:pt x="1" y="1"/>
                  </a:moveTo>
                  <a:lnTo>
                    <a:pt x="1"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31"/>
            <p:cNvSpPr/>
            <p:nvPr/>
          </p:nvSpPr>
          <p:spPr>
            <a:xfrm>
              <a:off x="6954208" y="0"/>
              <a:ext cx="7479" cy="2884827"/>
            </a:xfrm>
            <a:custGeom>
              <a:avLst/>
              <a:gdLst/>
              <a:ahLst/>
              <a:cxnLst/>
              <a:rect l="l" t="t" r="r" b="b"/>
              <a:pathLst>
                <a:path w="114" h="43971" extrusionOk="0">
                  <a:moveTo>
                    <a:pt x="0" y="1"/>
                  </a:moveTo>
                  <a:lnTo>
                    <a:pt x="0" y="43970"/>
                  </a:lnTo>
                  <a:lnTo>
                    <a:pt x="114" y="43970"/>
                  </a:lnTo>
                  <a:lnTo>
                    <a:pt x="1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31"/>
            <p:cNvSpPr/>
            <p:nvPr/>
          </p:nvSpPr>
          <p:spPr>
            <a:xfrm>
              <a:off x="7272736" y="0"/>
              <a:ext cx="7414" cy="2884827"/>
            </a:xfrm>
            <a:custGeom>
              <a:avLst/>
              <a:gdLst/>
              <a:ahLst/>
              <a:cxnLst/>
              <a:rect l="l" t="t" r="r" b="b"/>
              <a:pathLst>
                <a:path w="113" h="43971" extrusionOk="0">
                  <a:moveTo>
                    <a:pt x="1" y="1"/>
                  </a:moveTo>
                  <a:lnTo>
                    <a:pt x="1" y="43970"/>
                  </a:lnTo>
                  <a:lnTo>
                    <a:pt x="112" y="43970"/>
                  </a:lnTo>
                  <a:lnTo>
                    <a:pt x="112"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1"/>
            <p:cNvSpPr/>
            <p:nvPr/>
          </p:nvSpPr>
          <p:spPr>
            <a:xfrm>
              <a:off x="0" y="7085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31"/>
            <p:cNvSpPr/>
            <p:nvPr/>
          </p:nvSpPr>
          <p:spPr>
            <a:xfrm>
              <a:off x="0" y="37488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31"/>
            <p:cNvSpPr/>
            <p:nvPr/>
          </p:nvSpPr>
          <p:spPr>
            <a:xfrm>
              <a:off x="0" y="678783"/>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31"/>
            <p:cNvSpPr/>
            <p:nvPr/>
          </p:nvSpPr>
          <p:spPr>
            <a:xfrm>
              <a:off x="0" y="982811"/>
              <a:ext cx="7440875" cy="7414"/>
            </a:xfrm>
            <a:custGeom>
              <a:avLst/>
              <a:gdLst/>
              <a:ahLst/>
              <a:cxnLst/>
              <a:rect l="l" t="t" r="r" b="b"/>
              <a:pathLst>
                <a:path w="113415" h="113"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31"/>
            <p:cNvSpPr/>
            <p:nvPr/>
          </p:nvSpPr>
          <p:spPr>
            <a:xfrm>
              <a:off x="0" y="1286708"/>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31"/>
            <p:cNvSpPr/>
            <p:nvPr/>
          </p:nvSpPr>
          <p:spPr>
            <a:xfrm>
              <a:off x="0" y="1590737"/>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31"/>
            <p:cNvSpPr/>
            <p:nvPr/>
          </p:nvSpPr>
          <p:spPr>
            <a:xfrm>
              <a:off x="0" y="189470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31"/>
            <p:cNvSpPr/>
            <p:nvPr/>
          </p:nvSpPr>
          <p:spPr>
            <a:xfrm>
              <a:off x="0" y="2198597"/>
              <a:ext cx="7440875" cy="7479"/>
            </a:xfrm>
            <a:custGeom>
              <a:avLst/>
              <a:gdLst/>
              <a:ahLst/>
              <a:cxnLst/>
              <a:rect l="l" t="t" r="r" b="b"/>
              <a:pathLst>
                <a:path w="113415" h="114" extrusionOk="0">
                  <a:moveTo>
                    <a:pt x="0" y="0"/>
                  </a:moveTo>
                  <a:lnTo>
                    <a:pt x="0" y="114"/>
                  </a:lnTo>
                  <a:lnTo>
                    <a:pt x="113414" y="114"/>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31"/>
            <p:cNvSpPr/>
            <p:nvPr/>
          </p:nvSpPr>
          <p:spPr>
            <a:xfrm>
              <a:off x="0" y="2502625"/>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31"/>
            <p:cNvSpPr/>
            <p:nvPr/>
          </p:nvSpPr>
          <p:spPr>
            <a:xfrm>
              <a:off x="0" y="2806523"/>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31"/>
            <p:cNvSpPr/>
            <p:nvPr/>
          </p:nvSpPr>
          <p:spPr>
            <a:xfrm>
              <a:off x="26505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31"/>
            <p:cNvSpPr/>
            <p:nvPr/>
          </p:nvSpPr>
          <p:spPr>
            <a:xfrm>
              <a:off x="583651"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31"/>
            <p:cNvSpPr/>
            <p:nvPr/>
          </p:nvSpPr>
          <p:spPr>
            <a:xfrm>
              <a:off x="902179"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31"/>
            <p:cNvSpPr/>
            <p:nvPr/>
          </p:nvSpPr>
          <p:spPr>
            <a:xfrm>
              <a:off x="1220641"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31"/>
            <p:cNvSpPr/>
            <p:nvPr/>
          </p:nvSpPr>
          <p:spPr>
            <a:xfrm>
              <a:off x="1539169"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31"/>
            <p:cNvSpPr/>
            <p:nvPr/>
          </p:nvSpPr>
          <p:spPr>
            <a:xfrm>
              <a:off x="1857762"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31"/>
            <p:cNvSpPr/>
            <p:nvPr/>
          </p:nvSpPr>
          <p:spPr>
            <a:xfrm>
              <a:off x="2176224"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31"/>
            <p:cNvSpPr/>
            <p:nvPr/>
          </p:nvSpPr>
          <p:spPr>
            <a:xfrm>
              <a:off x="2494752"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31"/>
            <p:cNvSpPr/>
            <p:nvPr/>
          </p:nvSpPr>
          <p:spPr>
            <a:xfrm>
              <a:off x="2813346"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31"/>
            <p:cNvSpPr/>
            <p:nvPr/>
          </p:nvSpPr>
          <p:spPr>
            <a:xfrm>
              <a:off x="3131874"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31"/>
            <p:cNvSpPr/>
            <p:nvPr/>
          </p:nvSpPr>
          <p:spPr>
            <a:xfrm>
              <a:off x="3450336"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31"/>
            <p:cNvSpPr/>
            <p:nvPr/>
          </p:nvSpPr>
          <p:spPr>
            <a:xfrm>
              <a:off x="3768929"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31"/>
            <p:cNvSpPr/>
            <p:nvPr/>
          </p:nvSpPr>
          <p:spPr>
            <a:xfrm>
              <a:off x="4087457"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31"/>
            <p:cNvSpPr/>
            <p:nvPr/>
          </p:nvSpPr>
          <p:spPr>
            <a:xfrm>
              <a:off x="4405920"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31"/>
            <p:cNvSpPr/>
            <p:nvPr/>
          </p:nvSpPr>
          <p:spPr>
            <a:xfrm>
              <a:off x="4724447"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31"/>
            <p:cNvSpPr/>
            <p:nvPr/>
          </p:nvSpPr>
          <p:spPr>
            <a:xfrm>
              <a:off x="5043041" y="2431703"/>
              <a:ext cx="7414" cy="1720754"/>
            </a:xfrm>
            <a:custGeom>
              <a:avLst/>
              <a:gdLst/>
              <a:ahLst/>
              <a:cxnLst/>
              <a:rect l="l" t="t" r="r" b="b"/>
              <a:pathLst>
                <a:path w="113"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31"/>
            <p:cNvSpPr/>
            <p:nvPr/>
          </p:nvSpPr>
          <p:spPr>
            <a:xfrm>
              <a:off x="536163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31"/>
            <p:cNvSpPr/>
            <p:nvPr/>
          </p:nvSpPr>
          <p:spPr>
            <a:xfrm>
              <a:off x="5680031" y="2431703"/>
              <a:ext cx="7545" cy="1720754"/>
            </a:xfrm>
            <a:custGeom>
              <a:avLst/>
              <a:gdLst/>
              <a:ahLst/>
              <a:cxnLst/>
              <a:rect l="l" t="t" r="r" b="b"/>
              <a:pathLst>
                <a:path w="115"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31"/>
            <p:cNvSpPr/>
            <p:nvPr/>
          </p:nvSpPr>
          <p:spPr>
            <a:xfrm>
              <a:off x="5998624" y="2431703"/>
              <a:ext cx="7348" cy="1720754"/>
            </a:xfrm>
            <a:custGeom>
              <a:avLst/>
              <a:gdLst/>
              <a:ahLst/>
              <a:cxnLst/>
              <a:rect l="l" t="t" r="r" b="b"/>
              <a:pathLst>
                <a:path w="112" h="26228" extrusionOk="0">
                  <a:moveTo>
                    <a:pt x="0" y="0"/>
                  </a:moveTo>
                  <a:lnTo>
                    <a:pt x="0"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31"/>
            <p:cNvSpPr/>
            <p:nvPr/>
          </p:nvSpPr>
          <p:spPr>
            <a:xfrm>
              <a:off x="6317152"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31"/>
            <p:cNvSpPr/>
            <p:nvPr/>
          </p:nvSpPr>
          <p:spPr>
            <a:xfrm>
              <a:off x="6635615" y="2431703"/>
              <a:ext cx="7479" cy="1720754"/>
            </a:xfrm>
            <a:custGeom>
              <a:avLst/>
              <a:gdLst/>
              <a:ahLst/>
              <a:cxnLst/>
              <a:rect l="l" t="t" r="r" b="b"/>
              <a:pathLst>
                <a:path w="114" h="26228" extrusionOk="0">
                  <a:moveTo>
                    <a:pt x="1" y="0"/>
                  </a:moveTo>
                  <a:lnTo>
                    <a:pt x="1"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31"/>
            <p:cNvSpPr/>
            <p:nvPr/>
          </p:nvSpPr>
          <p:spPr>
            <a:xfrm>
              <a:off x="6954208" y="2431703"/>
              <a:ext cx="7479" cy="1720754"/>
            </a:xfrm>
            <a:custGeom>
              <a:avLst/>
              <a:gdLst/>
              <a:ahLst/>
              <a:cxnLst/>
              <a:rect l="l" t="t" r="r" b="b"/>
              <a:pathLst>
                <a:path w="114" h="26228" extrusionOk="0">
                  <a:moveTo>
                    <a:pt x="0" y="0"/>
                  </a:moveTo>
                  <a:lnTo>
                    <a:pt x="0" y="26227"/>
                  </a:lnTo>
                  <a:lnTo>
                    <a:pt x="114" y="26227"/>
                  </a:lnTo>
                  <a:lnTo>
                    <a:pt x="1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31"/>
            <p:cNvSpPr/>
            <p:nvPr/>
          </p:nvSpPr>
          <p:spPr>
            <a:xfrm>
              <a:off x="7272736" y="2431703"/>
              <a:ext cx="7414" cy="1720754"/>
            </a:xfrm>
            <a:custGeom>
              <a:avLst/>
              <a:gdLst/>
              <a:ahLst/>
              <a:cxnLst/>
              <a:rect l="l" t="t" r="r" b="b"/>
              <a:pathLst>
                <a:path w="113" h="26228" extrusionOk="0">
                  <a:moveTo>
                    <a:pt x="1" y="0"/>
                  </a:moveTo>
                  <a:lnTo>
                    <a:pt x="1" y="26227"/>
                  </a:lnTo>
                  <a:lnTo>
                    <a:pt x="112" y="26227"/>
                  </a:lnTo>
                  <a:lnTo>
                    <a:pt x="112"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31"/>
            <p:cNvSpPr/>
            <p:nvPr/>
          </p:nvSpPr>
          <p:spPr>
            <a:xfrm>
              <a:off x="0" y="2502494"/>
              <a:ext cx="7440875" cy="7479"/>
            </a:xfrm>
            <a:custGeom>
              <a:avLst/>
              <a:gdLst/>
              <a:ahLst/>
              <a:cxnLst/>
              <a:rect l="l" t="t" r="r" b="b"/>
              <a:pathLst>
                <a:path w="113415" h="114"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31"/>
            <p:cNvSpPr/>
            <p:nvPr/>
          </p:nvSpPr>
          <p:spPr>
            <a:xfrm>
              <a:off x="0" y="2806523"/>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31"/>
            <p:cNvSpPr/>
            <p:nvPr/>
          </p:nvSpPr>
          <p:spPr>
            <a:xfrm>
              <a:off x="0" y="3110420"/>
              <a:ext cx="7440875" cy="7545"/>
            </a:xfrm>
            <a:custGeom>
              <a:avLst/>
              <a:gdLst/>
              <a:ahLst/>
              <a:cxnLst/>
              <a:rect l="l" t="t" r="r" b="b"/>
              <a:pathLst>
                <a:path w="113415" h="115" extrusionOk="0">
                  <a:moveTo>
                    <a:pt x="0" y="1"/>
                  </a:moveTo>
                  <a:lnTo>
                    <a:pt x="0" y="114"/>
                  </a:lnTo>
                  <a:lnTo>
                    <a:pt x="113414" y="114"/>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31"/>
            <p:cNvSpPr/>
            <p:nvPr/>
          </p:nvSpPr>
          <p:spPr>
            <a:xfrm>
              <a:off x="0" y="3414448"/>
              <a:ext cx="7440875" cy="7414"/>
            </a:xfrm>
            <a:custGeom>
              <a:avLst/>
              <a:gdLst/>
              <a:ahLst/>
              <a:cxnLst/>
              <a:rect l="l" t="t" r="r" b="b"/>
              <a:pathLst>
                <a:path w="113415" h="113" extrusionOk="0">
                  <a:moveTo>
                    <a:pt x="0" y="1"/>
                  </a:moveTo>
                  <a:lnTo>
                    <a:pt x="0" y="112"/>
                  </a:lnTo>
                  <a:lnTo>
                    <a:pt x="113414" y="112"/>
                  </a:lnTo>
                  <a:lnTo>
                    <a:pt x="113414" y="1"/>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31"/>
            <p:cNvSpPr/>
            <p:nvPr/>
          </p:nvSpPr>
          <p:spPr>
            <a:xfrm>
              <a:off x="0" y="3718411"/>
              <a:ext cx="7440875" cy="7479"/>
            </a:xfrm>
            <a:custGeom>
              <a:avLst/>
              <a:gdLst/>
              <a:ahLst/>
              <a:cxnLst/>
              <a:rect l="l" t="t" r="r" b="b"/>
              <a:pathLst>
                <a:path w="113415" h="114" extrusionOk="0">
                  <a:moveTo>
                    <a:pt x="0" y="0"/>
                  </a:moveTo>
                  <a:lnTo>
                    <a:pt x="0" y="113"/>
                  </a:lnTo>
                  <a:lnTo>
                    <a:pt x="113414" y="113"/>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31"/>
            <p:cNvSpPr/>
            <p:nvPr/>
          </p:nvSpPr>
          <p:spPr>
            <a:xfrm>
              <a:off x="0" y="4022440"/>
              <a:ext cx="7440875" cy="7348"/>
            </a:xfrm>
            <a:custGeom>
              <a:avLst/>
              <a:gdLst/>
              <a:ahLst/>
              <a:cxnLst/>
              <a:rect l="l" t="t" r="r" b="b"/>
              <a:pathLst>
                <a:path w="113415" h="112" extrusionOk="0">
                  <a:moveTo>
                    <a:pt x="0" y="0"/>
                  </a:moveTo>
                  <a:lnTo>
                    <a:pt x="0" y="112"/>
                  </a:lnTo>
                  <a:lnTo>
                    <a:pt x="113414" y="112"/>
                  </a:lnTo>
                  <a:lnTo>
                    <a:pt x="113414" y="0"/>
                  </a:lnTo>
                  <a:close/>
                </a:path>
              </a:pathLst>
            </a:custGeom>
            <a:solidFill>
              <a:srgbClr val="434D7F">
                <a:alpha val="12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9" name="Google Shape;2079;p31"/>
          <p:cNvGrpSpPr/>
          <p:nvPr/>
        </p:nvGrpSpPr>
        <p:grpSpPr>
          <a:xfrm>
            <a:off x="173287" y="130863"/>
            <a:ext cx="8797256" cy="4881744"/>
            <a:chOff x="916986" y="2500875"/>
            <a:chExt cx="2280618" cy="1217119"/>
          </a:xfrm>
        </p:grpSpPr>
        <p:sp>
          <p:nvSpPr>
            <p:cNvPr id="2080" name="Google Shape;2080;p31"/>
            <p:cNvSpPr/>
            <p:nvPr/>
          </p:nvSpPr>
          <p:spPr>
            <a:xfrm>
              <a:off x="930568" y="2514572"/>
              <a:ext cx="105996" cy="1189768"/>
            </a:xfrm>
            <a:custGeom>
              <a:avLst/>
              <a:gdLst/>
              <a:ahLst/>
              <a:cxnLst/>
              <a:rect l="l" t="t" r="r" b="b"/>
              <a:pathLst>
                <a:path w="1834" h="20586" extrusionOk="0">
                  <a:moveTo>
                    <a:pt x="1147" y="1"/>
                  </a:moveTo>
                  <a:cubicBezTo>
                    <a:pt x="515" y="1"/>
                    <a:pt x="1" y="509"/>
                    <a:pt x="1" y="1139"/>
                  </a:cubicBezTo>
                  <a:lnTo>
                    <a:pt x="1" y="1854"/>
                  </a:lnTo>
                  <a:cubicBezTo>
                    <a:pt x="440" y="1854"/>
                    <a:pt x="796" y="2209"/>
                    <a:pt x="796" y="2645"/>
                  </a:cubicBezTo>
                  <a:cubicBezTo>
                    <a:pt x="796" y="3081"/>
                    <a:pt x="440" y="3433"/>
                    <a:pt x="1" y="3433"/>
                  </a:cubicBezTo>
                  <a:lnTo>
                    <a:pt x="1" y="4390"/>
                  </a:lnTo>
                  <a:cubicBezTo>
                    <a:pt x="440" y="4390"/>
                    <a:pt x="796" y="4745"/>
                    <a:pt x="796" y="5181"/>
                  </a:cubicBezTo>
                  <a:cubicBezTo>
                    <a:pt x="796" y="5615"/>
                    <a:pt x="440" y="5969"/>
                    <a:pt x="1" y="5969"/>
                  </a:cubicBezTo>
                  <a:lnTo>
                    <a:pt x="1" y="6924"/>
                  </a:lnTo>
                  <a:cubicBezTo>
                    <a:pt x="440" y="6924"/>
                    <a:pt x="796" y="7281"/>
                    <a:pt x="796" y="7717"/>
                  </a:cubicBezTo>
                  <a:cubicBezTo>
                    <a:pt x="796" y="8151"/>
                    <a:pt x="440" y="8505"/>
                    <a:pt x="1" y="8505"/>
                  </a:cubicBezTo>
                  <a:lnTo>
                    <a:pt x="1" y="9460"/>
                  </a:lnTo>
                  <a:cubicBezTo>
                    <a:pt x="440" y="9460"/>
                    <a:pt x="796" y="9815"/>
                    <a:pt x="796" y="10251"/>
                  </a:cubicBezTo>
                  <a:cubicBezTo>
                    <a:pt x="796" y="10687"/>
                    <a:pt x="440" y="11041"/>
                    <a:pt x="1" y="11041"/>
                  </a:cubicBezTo>
                  <a:lnTo>
                    <a:pt x="1" y="11996"/>
                  </a:lnTo>
                  <a:cubicBezTo>
                    <a:pt x="440" y="11996"/>
                    <a:pt x="796" y="12351"/>
                    <a:pt x="796" y="12787"/>
                  </a:cubicBezTo>
                  <a:cubicBezTo>
                    <a:pt x="796" y="13222"/>
                    <a:pt x="440" y="13575"/>
                    <a:pt x="1" y="13575"/>
                  </a:cubicBezTo>
                  <a:lnTo>
                    <a:pt x="1" y="14532"/>
                  </a:lnTo>
                  <a:cubicBezTo>
                    <a:pt x="440" y="14532"/>
                    <a:pt x="796" y="14886"/>
                    <a:pt x="796" y="15322"/>
                  </a:cubicBezTo>
                  <a:cubicBezTo>
                    <a:pt x="796" y="15758"/>
                    <a:pt x="440" y="16111"/>
                    <a:pt x="1" y="16111"/>
                  </a:cubicBezTo>
                  <a:lnTo>
                    <a:pt x="1" y="17068"/>
                  </a:lnTo>
                  <a:cubicBezTo>
                    <a:pt x="440" y="17068"/>
                    <a:pt x="796" y="17422"/>
                    <a:pt x="796" y="17856"/>
                  </a:cubicBezTo>
                  <a:cubicBezTo>
                    <a:pt x="796" y="18292"/>
                    <a:pt x="440" y="18647"/>
                    <a:pt x="1" y="18647"/>
                  </a:cubicBezTo>
                  <a:lnTo>
                    <a:pt x="1" y="19448"/>
                  </a:lnTo>
                  <a:cubicBezTo>
                    <a:pt x="1" y="20077"/>
                    <a:pt x="515" y="20586"/>
                    <a:pt x="1147" y="20586"/>
                  </a:cubicBezTo>
                  <a:lnTo>
                    <a:pt x="1833" y="20586"/>
                  </a:lnTo>
                  <a:lnTo>
                    <a:pt x="183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31"/>
            <p:cNvSpPr/>
            <p:nvPr/>
          </p:nvSpPr>
          <p:spPr>
            <a:xfrm>
              <a:off x="1036508" y="2514572"/>
              <a:ext cx="2147431" cy="1189768"/>
            </a:xfrm>
            <a:custGeom>
              <a:avLst/>
              <a:gdLst/>
              <a:ahLst/>
              <a:cxnLst/>
              <a:rect l="l" t="t" r="r" b="b"/>
              <a:pathLst>
                <a:path w="37156" h="20586" extrusionOk="0">
                  <a:moveTo>
                    <a:pt x="0" y="1"/>
                  </a:moveTo>
                  <a:lnTo>
                    <a:pt x="0" y="20586"/>
                  </a:lnTo>
                  <a:lnTo>
                    <a:pt x="36303" y="20586"/>
                  </a:lnTo>
                  <a:cubicBezTo>
                    <a:pt x="36773" y="20586"/>
                    <a:pt x="37156" y="20205"/>
                    <a:pt x="37156" y="19733"/>
                  </a:cubicBezTo>
                  <a:lnTo>
                    <a:pt x="37156" y="851"/>
                  </a:lnTo>
                  <a:cubicBezTo>
                    <a:pt x="37156" y="382"/>
                    <a:pt x="36773" y="1"/>
                    <a:pt x="363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31"/>
            <p:cNvSpPr/>
            <p:nvPr/>
          </p:nvSpPr>
          <p:spPr>
            <a:xfrm>
              <a:off x="916986" y="2500875"/>
              <a:ext cx="93570" cy="139459"/>
            </a:xfrm>
            <a:custGeom>
              <a:avLst/>
              <a:gdLst/>
              <a:ahLst/>
              <a:cxnLst/>
              <a:rect l="l" t="t" r="r" b="b"/>
              <a:pathLst>
                <a:path w="1619" h="2413" extrusionOk="0">
                  <a:moveTo>
                    <a:pt x="1382" y="0"/>
                  </a:moveTo>
                  <a:cubicBezTo>
                    <a:pt x="620" y="0"/>
                    <a:pt x="0" y="617"/>
                    <a:pt x="0" y="1376"/>
                  </a:cubicBezTo>
                  <a:lnTo>
                    <a:pt x="0" y="2177"/>
                  </a:lnTo>
                  <a:cubicBezTo>
                    <a:pt x="0" y="2308"/>
                    <a:pt x="106" y="2412"/>
                    <a:pt x="236" y="2412"/>
                  </a:cubicBezTo>
                  <a:cubicBezTo>
                    <a:pt x="367" y="2412"/>
                    <a:pt x="473" y="2308"/>
                    <a:pt x="473" y="2177"/>
                  </a:cubicBezTo>
                  <a:lnTo>
                    <a:pt x="473" y="1376"/>
                  </a:lnTo>
                  <a:cubicBezTo>
                    <a:pt x="473" y="878"/>
                    <a:pt x="881" y="474"/>
                    <a:pt x="1382" y="474"/>
                  </a:cubicBezTo>
                  <a:cubicBezTo>
                    <a:pt x="1512" y="474"/>
                    <a:pt x="1618" y="367"/>
                    <a:pt x="1618" y="238"/>
                  </a:cubicBezTo>
                  <a:cubicBezTo>
                    <a:pt x="1618" y="107"/>
                    <a:pt x="1512"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31"/>
            <p:cNvSpPr/>
            <p:nvPr/>
          </p:nvSpPr>
          <p:spPr>
            <a:xfrm>
              <a:off x="916986" y="3578650"/>
              <a:ext cx="133160" cy="139344"/>
            </a:xfrm>
            <a:custGeom>
              <a:avLst/>
              <a:gdLst/>
              <a:ahLst/>
              <a:cxnLst/>
              <a:rect l="l" t="t" r="r" b="b"/>
              <a:pathLst>
                <a:path w="2304" h="2411" extrusionOk="0">
                  <a:moveTo>
                    <a:pt x="236" y="0"/>
                  </a:moveTo>
                  <a:cubicBezTo>
                    <a:pt x="106" y="0"/>
                    <a:pt x="0" y="106"/>
                    <a:pt x="0" y="236"/>
                  </a:cubicBezTo>
                  <a:lnTo>
                    <a:pt x="0" y="1037"/>
                  </a:lnTo>
                  <a:cubicBezTo>
                    <a:pt x="0" y="1795"/>
                    <a:pt x="620" y="2410"/>
                    <a:pt x="1382" y="2410"/>
                  </a:cubicBezTo>
                  <a:lnTo>
                    <a:pt x="2068" y="2410"/>
                  </a:lnTo>
                  <a:cubicBezTo>
                    <a:pt x="2199" y="2410"/>
                    <a:pt x="2304" y="2306"/>
                    <a:pt x="2304" y="2175"/>
                  </a:cubicBezTo>
                  <a:cubicBezTo>
                    <a:pt x="2304" y="2043"/>
                    <a:pt x="2199" y="1939"/>
                    <a:pt x="2068" y="1939"/>
                  </a:cubicBezTo>
                  <a:lnTo>
                    <a:pt x="1382" y="1939"/>
                  </a:lnTo>
                  <a:cubicBezTo>
                    <a:pt x="881" y="1939"/>
                    <a:pt x="473" y="1535"/>
                    <a:pt x="473" y="1037"/>
                  </a:cubicBezTo>
                  <a:lnTo>
                    <a:pt x="473" y="236"/>
                  </a:lnTo>
                  <a:cubicBezTo>
                    <a:pt x="473" y="106"/>
                    <a:pt x="367" y="0"/>
                    <a:pt x="2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31"/>
            <p:cNvSpPr/>
            <p:nvPr/>
          </p:nvSpPr>
          <p:spPr>
            <a:xfrm>
              <a:off x="2917819" y="3493113"/>
              <a:ext cx="279786" cy="224880"/>
            </a:xfrm>
            <a:custGeom>
              <a:avLst/>
              <a:gdLst/>
              <a:ahLst/>
              <a:cxnLst/>
              <a:rect l="l" t="t" r="r" b="b"/>
              <a:pathLst>
                <a:path w="4841" h="3891" extrusionOk="0">
                  <a:moveTo>
                    <a:pt x="4605" y="0"/>
                  </a:moveTo>
                  <a:cubicBezTo>
                    <a:pt x="4473" y="0"/>
                    <a:pt x="4367" y="107"/>
                    <a:pt x="4367" y="236"/>
                  </a:cubicBezTo>
                  <a:lnTo>
                    <a:pt x="4367" y="2802"/>
                  </a:lnTo>
                  <a:cubicBezTo>
                    <a:pt x="4367" y="3142"/>
                    <a:pt x="4092" y="3419"/>
                    <a:pt x="3752" y="3419"/>
                  </a:cubicBezTo>
                  <a:lnTo>
                    <a:pt x="238" y="3419"/>
                  </a:lnTo>
                  <a:cubicBezTo>
                    <a:pt x="107" y="3419"/>
                    <a:pt x="1" y="3523"/>
                    <a:pt x="1" y="3655"/>
                  </a:cubicBezTo>
                  <a:cubicBezTo>
                    <a:pt x="1" y="3786"/>
                    <a:pt x="107" y="3890"/>
                    <a:pt x="238" y="3890"/>
                  </a:cubicBezTo>
                  <a:lnTo>
                    <a:pt x="3752" y="3890"/>
                  </a:lnTo>
                  <a:cubicBezTo>
                    <a:pt x="4353" y="3890"/>
                    <a:pt x="4840" y="3403"/>
                    <a:pt x="4840" y="2802"/>
                  </a:cubicBezTo>
                  <a:lnTo>
                    <a:pt x="4840" y="236"/>
                  </a:lnTo>
                  <a:cubicBezTo>
                    <a:pt x="4840" y="107"/>
                    <a:pt x="4734" y="0"/>
                    <a:pt x="46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Varela Round"/>
              <a:buNone/>
              <a:defRPr sz="3500" b="1">
                <a:solidFill>
                  <a:schemeClr val="dk1"/>
                </a:solidFill>
                <a:latin typeface="Varela Round"/>
                <a:ea typeface="Varela Round"/>
                <a:cs typeface="Varela Round"/>
                <a:sym typeface="Varela Round"/>
              </a:defRPr>
            </a:lvl1pPr>
            <a:lvl2pPr lvl="1"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2pPr>
            <a:lvl3pPr lvl="2"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3pPr>
            <a:lvl4pPr lvl="3"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4pPr>
            <a:lvl5pPr lvl="4"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5pPr>
            <a:lvl6pPr lvl="5"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6pPr>
            <a:lvl7pPr lvl="6"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7pPr>
            <a:lvl8pPr lvl="7"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8pPr>
            <a:lvl9pPr lvl="8" rtl="0">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1pPr>
            <a:lvl2pPr marL="914400" lvl="1"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2pPr>
            <a:lvl3pPr marL="1371600" lvl="2"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3pPr>
            <a:lvl4pPr marL="1828800" lvl="3"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4pPr>
            <a:lvl5pPr marL="2286000" lvl="4"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5pPr>
            <a:lvl6pPr marL="2743200" lvl="5"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6pPr>
            <a:lvl7pPr marL="3200400" lvl="6"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7pPr>
            <a:lvl8pPr marL="3657600" lvl="7"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8pPr>
            <a:lvl9pPr marL="4114800" lvl="8" indent="-317500">
              <a:lnSpc>
                <a:spcPct val="115000"/>
              </a:lnSpc>
              <a:spcBef>
                <a:spcPts val="0"/>
              </a:spcBef>
              <a:spcAft>
                <a:spcPts val="0"/>
              </a:spcAft>
              <a:buClr>
                <a:schemeClr val="dk1"/>
              </a:buClr>
              <a:buSzPts val="1400"/>
              <a:buFont typeface="Varela Round"/>
              <a:buChar char="■"/>
              <a:defRPr>
                <a:solidFill>
                  <a:schemeClr val="dk1"/>
                </a:solidFill>
                <a:latin typeface="Varela Round"/>
                <a:ea typeface="Varela Round"/>
                <a:cs typeface="Varela Round"/>
                <a:sym typeface="Varela Rou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8" r:id="rId3"/>
    <p:sldLayoutId id="2147483661" r:id="rId4"/>
    <p:sldLayoutId id="2147483662" r:id="rId5"/>
    <p:sldLayoutId id="2147483664" r:id="rId6"/>
    <p:sldLayoutId id="2147483667" r:id="rId7"/>
    <p:sldLayoutId id="2147483668" r:id="rId8"/>
    <p:sldLayoutId id="2147483669" r:id="rId9"/>
    <p:sldLayoutId id="2147483673" r:id="rId10"/>
    <p:sldLayoutId id="2147483676" r:id="rId11"/>
    <p:sldLayoutId id="2147483677"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jfif"/></Relationships>
</file>

<file path=ppt/slides/_rels/slide13.xml.rels><?xml version="1.0" encoding="UTF-8" standalone="yes"?>
<Relationships xmlns="http://schemas.openxmlformats.org/package/2006/relationships"><Relationship Id="rId3" Type="http://schemas.openxmlformats.org/officeDocument/2006/relationships/image" Target="../media/image21.jfi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jfif"/><Relationship Id="rId4" Type="http://schemas.openxmlformats.org/officeDocument/2006/relationships/image" Target="../media/image22.jfif"/></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2.jfif"/></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1.jfif"/></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jf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94"/>
        <p:cNvGrpSpPr/>
        <p:nvPr/>
      </p:nvGrpSpPr>
      <p:grpSpPr>
        <a:xfrm>
          <a:off x="0" y="0"/>
          <a:ext cx="0" cy="0"/>
          <a:chOff x="0" y="0"/>
          <a:chExt cx="0" cy="0"/>
        </a:xfrm>
      </p:grpSpPr>
      <p:sp>
        <p:nvSpPr>
          <p:cNvPr id="2095" name="Google Shape;2095;p35"/>
          <p:cNvSpPr txBox="1">
            <a:spLocks noGrp="1"/>
          </p:cNvSpPr>
          <p:nvPr>
            <p:ph type="ctrTitle"/>
          </p:nvPr>
        </p:nvSpPr>
        <p:spPr>
          <a:xfrm>
            <a:off x="1919187" y="2735534"/>
            <a:ext cx="5408154" cy="148467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1800" dirty="0">
                <a:highlight>
                  <a:schemeClr val="dk2"/>
                </a:highlight>
                <a:latin typeface="Varela Round"/>
                <a:ea typeface="Varela Round"/>
                <a:cs typeface="Varela Round"/>
                <a:sym typeface="Varela Round"/>
              </a:rPr>
              <a:t>ERASMUS+ KEY ACTION 1Teacher Training Courses – Istanbul, </a:t>
            </a:r>
            <a:r>
              <a:rPr lang="en-US" sz="1800" dirty="0" err="1">
                <a:highlight>
                  <a:schemeClr val="dk2"/>
                </a:highlight>
                <a:latin typeface="Varela Round"/>
                <a:ea typeface="Varela Round"/>
                <a:cs typeface="Varela Round"/>
                <a:sym typeface="Varela Round"/>
              </a:rPr>
              <a:t>Turcia</a:t>
            </a:r>
            <a:r>
              <a:rPr lang="ro-RO" sz="2000" dirty="0">
                <a:highlight>
                  <a:schemeClr val="dk2"/>
                </a:highlight>
                <a:latin typeface="Varela Round"/>
                <a:ea typeface="Varela Round"/>
                <a:cs typeface="Varela Round"/>
                <a:sym typeface="Varela Round"/>
              </a:rPr>
              <a:t/>
            </a:r>
            <a:br>
              <a:rPr lang="ro-RO" sz="2000" dirty="0">
                <a:highlight>
                  <a:schemeClr val="dk2"/>
                </a:highlight>
                <a:latin typeface="Varela Round"/>
                <a:ea typeface="Varela Round"/>
                <a:cs typeface="Varela Round"/>
                <a:sym typeface="Varela Round"/>
              </a:rPr>
            </a:br>
            <a:r>
              <a:rPr lang="ro-RO" sz="2000" dirty="0">
                <a:highlight>
                  <a:schemeClr val="dk2"/>
                </a:highlight>
                <a:latin typeface="Varela Round"/>
                <a:ea typeface="Varela Round"/>
                <a:cs typeface="Varela Round"/>
                <a:sym typeface="Varela Round"/>
              </a:rPr>
              <a:t/>
            </a:r>
            <a:br>
              <a:rPr lang="ro-RO" sz="2000" dirty="0">
                <a:highlight>
                  <a:schemeClr val="dk2"/>
                </a:highlight>
                <a:latin typeface="Varela Round"/>
                <a:ea typeface="Varela Round"/>
                <a:cs typeface="Varela Round"/>
                <a:sym typeface="Varela Round"/>
              </a:rPr>
            </a:br>
            <a:r>
              <a:rPr lang="en-US" sz="2400" dirty="0">
                <a:highlight>
                  <a:schemeClr val="dk2"/>
                </a:highlight>
                <a:latin typeface="Varela Round"/>
                <a:ea typeface="Varela Round"/>
                <a:cs typeface="Varela Round"/>
                <a:sym typeface="Varela Round"/>
              </a:rPr>
              <a:t>The Effective Use of ICT and Creative Activities to Prevent ESL </a:t>
            </a:r>
            <a:r>
              <a:rPr lang="ro-RO" sz="1800" dirty="0">
                <a:highlight>
                  <a:schemeClr val="dk2"/>
                </a:highlight>
                <a:latin typeface="Varela Round"/>
                <a:ea typeface="Varela Round"/>
                <a:cs typeface="Varela Round"/>
                <a:sym typeface="Varela Round"/>
              </a:rPr>
              <a:t/>
            </a:r>
            <a:br>
              <a:rPr lang="ro-RO" sz="1800" dirty="0">
                <a:highlight>
                  <a:schemeClr val="dk2"/>
                </a:highlight>
                <a:latin typeface="Varela Round"/>
                <a:ea typeface="Varela Round"/>
                <a:cs typeface="Varela Round"/>
                <a:sym typeface="Varela Round"/>
              </a:rPr>
            </a:br>
            <a:r>
              <a:rPr lang="ro-RO" sz="1800" dirty="0">
                <a:highlight>
                  <a:schemeClr val="dk2"/>
                </a:highlight>
                <a:latin typeface="Varela Round"/>
                <a:ea typeface="Varela Round"/>
                <a:cs typeface="Varela Round"/>
                <a:sym typeface="Varela Round"/>
              </a:rPr>
              <a:t/>
            </a:r>
            <a:br>
              <a:rPr lang="ro-RO" sz="1800" dirty="0">
                <a:highlight>
                  <a:schemeClr val="dk2"/>
                </a:highlight>
                <a:latin typeface="Varela Round"/>
                <a:ea typeface="Varela Round"/>
                <a:cs typeface="Varela Round"/>
                <a:sym typeface="Varela Round"/>
              </a:rPr>
            </a:br>
            <a:r>
              <a:rPr lang="en-US" sz="1800" dirty="0">
                <a:highlight>
                  <a:schemeClr val="dk2"/>
                </a:highlight>
                <a:latin typeface="Varela Round"/>
                <a:ea typeface="Varela Round"/>
                <a:cs typeface="Varela Round"/>
                <a:sym typeface="Varela Round"/>
              </a:rPr>
              <a:t>22-28</a:t>
            </a:r>
            <a:r>
              <a:rPr lang="ro-RO" sz="1800" dirty="0">
                <a:highlight>
                  <a:schemeClr val="dk2"/>
                </a:highlight>
                <a:latin typeface="Varela Round"/>
                <a:ea typeface="Varela Round"/>
                <a:cs typeface="Varela Round"/>
                <a:sym typeface="Varela Round"/>
              </a:rPr>
              <a:t> IANUARIE </a:t>
            </a:r>
            <a:r>
              <a:rPr lang="en-US" sz="1800" dirty="0">
                <a:highlight>
                  <a:schemeClr val="dk2"/>
                </a:highlight>
                <a:latin typeface="Varela Round"/>
                <a:ea typeface="Varela Round"/>
                <a:cs typeface="Varela Round"/>
                <a:sym typeface="Varela Round"/>
              </a:rPr>
              <a:t>2023</a:t>
            </a:r>
            <a:endParaRPr sz="1800" dirty="0">
              <a:highlight>
                <a:schemeClr val="dk2"/>
              </a:highlight>
              <a:latin typeface="Varela Round"/>
              <a:ea typeface="Varela Round"/>
              <a:cs typeface="Varela Round"/>
              <a:sym typeface="Varela Round"/>
            </a:endParaRPr>
          </a:p>
        </p:txBody>
      </p:sp>
      <p:grpSp>
        <p:nvGrpSpPr>
          <p:cNvPr id="2097" name="Google Shape;2097;p35"/>
          <p:cNvGrpSpPr/>
          <p:nvPr/>
        </p:nvGrpSpPr>
        <p:grpSpPr>
          <a:xfrm flipH="1">
            <a:off x="7593621" y="1973547"/>
            <a:ext cx="1468014" cy="1968452"/>
            <a:chOff x="1400935" y="1333409"/>
            <a:chExt cx="760984" cy="1020399"/>
          </a:xfrm>
        </p:grpSpPr>
        <p:sp>
          <p:nvSpPr>
            <p:cNvPr id="2098" name="Google Shape;2098;p35"/>
            <p:cNvSpPr/>
            <p:nvPr/>
          </p:nvSpPr>
          <p:spPr>
            <a:xfrm>
              <a:off x="1400935" y="1333409"/>
              <a:ext cx="760984" cy="1005685"/>
            </a:xfrm>
            <a:custGeom>
              <a:avLst/>
              <a:gdLst/>
              <a:ahLst/>
              <a:cxnLst/>
              <a:rect l="l" t="t" r="r" b="b"/>
              <a:pathLst>
                <a:path w="14268" h="18856" extrusionOk="0">
                  <a:moveTo>
                    <a:pt x="14054" y="0"/>
                  </a:moveTo>
                  <a:cubicBezTo>
                    <a:pt x="14038" y="0"/>
                    <a:pt x="14023" y="2"/>
                    <a:pt x="14009" y="5"/>
                  </a:cubicBezTo>
                  <a:cubicBezTo>
                    <a:pt x="13998" y="7"/>
                    <a:pt x="13986" y="9"/>
                    <a:pt x="13975" y="14"/>
                  </a:cubicBezTo>
                  <a:cubicBezTo>
                    <a:pt x="13421" y="273"/>
                    <a:pt x="12939" y="429"/>
                    <a:pt x="12386" y="686"/>
                  </a:cubicBezTo>
                  <a:cubicBezTo>
                    <a:pt x="12370" y="693"/>
                    <a:pt x="12354" y="700"/>
                    <a:pt x="12338" y="709"/>
                  </a:cubicBezTo>
                  <a:cubicBezTo>
                    <a:pt x="12224" y="757"/>
                    <a:pt x="12111" y="805"/>
                    <a:pt x="12001" y="860"/>
                  </a:cubicBezTo>
                  <a:cubicBezTo>
                    <a:pt x="11909" y="906"/>
                    <a:pt x="11819" y="962"/>
                    <a:pt x="11744" y="1035"/>
                  </a:cubicBezTo>
                  <a:cubicBezTo>
                    <a:pt x="11723" y="1056"/>
                    <a:pt x="11703" y="1079"/>
                    <a:pt x="11684" y="1104"/>
                  </a:cubicBezTo>
                  <a:cubicBezTo>
                    <a:pt x="11684" y="1104"/>
                    <a:pt x="11684" y="1102"/>
                    <a:pt x="11684" y="1102"/>
                  </a:cubicBezTo>
                  <a:lnTo>
                    <a:pt x="10759" y="2371"/>
                  </a:lnTo>
                  <a:cubicBezTo>
                    <a:pt x="8436" y="5485"/>
                    <a:pt x="4036" y="11421"/>
                    <a:pt x="2841" y="13062"/>
                  </a:cubicBezTo>
                  <a:cubicBezTo>
                    <a:pt x="2629" y="13355"/>
                    <a:pt x="2311" y="13784"/>
                    <a:pt x="1994" y="14214"/>
                  </a:cubicBezTo>
                  <a:cubicBezTo>
                    <a:pt x="1891" y="14351"/>
                    <a:pt x="1790" y="14489"/>
                    <a:pt x="1691" y="14622"/>
                  </a:cubicBezTo>
                  <a:cubicBezTo>
                    <a:pt x="1613" y="14730"/>
                    <a:pt x="1535" y="14834"/>
                    <a:pt x="1461" y="14934"/>
                  </a:cubicBezTo>
                  <a:cubicBezTo>
                    <a:pt x="1401" y="15017"/>
                    <a:pt x="1342" y="15097"/>
                    <a:pt x="1287" y="15171"/>
                  </a:cubicBezTo>
                  <a:cubicBezTo>
                    <a:pt x="1255" y="15214"/>
                    <a:pt x="1225" y="15254"/>
                    <a:pt x="1197" y="15293"/>
                  </a:cubicBezTo>
                  <a:lnTo>
                    <a:pt x="977" y="15596"/>
                  </a:lnTo>
                  <a:cubicBezTo>
                    <a:pt x="958" y="15623"/>
                    <a:pt x="938" y="15648"/>
                    <a:pt x="919" y="15674"/>
                  </a:cubicBezTo>
                  <a:cubicBezTo>
                    <a:pt x="291" y="16536"/>
                    <a:pt x="1" y="17076"/>
                    <a:pt x="63" y="17512"/>
                  </a:cubicBezTo>
                  <a:cubicBezTo>
                    <a:pt x="107" y="17808"/>
                    <a:pt x="311" y="18056"/>
                    <a:pt x="683" y="18327"/>
                  </a:cubicBezTo>
                  <a:cubicBezTo>
                    <a:pt x="725" y="18357"/>
                    <a:pt x="766" y="18387"/>
                    <a:pt x="809" y="18414"/>
                  </a:cubicBezTo>
                  <a:cubicBezTo>
                    <a:pt x="846" y="18444"/>
                    <a:pt x="887" y="18474"/>
                    <a:pt x="929" y="18506"/>
                  </a:cubicBezTo>
                  <a:cubicBezTo>
                    <a:pt x="1115" y="18641"/>
                    <a:pt x="1282" y="18738"/>
                    <a:pt x="1441" y="18795"/>
                  </a:cubicBezTo>
                  <a:cubicBezTo>
                    <a:pt x="1552" y="18835"/>
                    <a:pt x="1659" y="18856"/>
                    <a:pt x="1764" y="18856"/>
                  </a:cubicBezTo>
                  <a:cubicBezTo>
                    <a:pt x="1808" y="18856"/>
                    <a:pt x="1852" y="18852"/>
                    <a:pt x="1895" y="18845"/>
                  </a:cubicBezTo>
                  <a:cubicBezTo>
                    <a:pt x="2326" y="18772"/>
                    <a:pt x="2746" y="18336"/>
                    <a:pt x="3364" y="17489"/>
                  </a:cubicBezTo>
                  <a:cubicBezTo>
                    <a:pt x="3387" y="17455"/>
                    <a:pt x="3412" y="17422"/>
                    <a:pt x="3437" y="17386"/>
                  </a:cubicBezTo>
                  <a:cubicBezTo>
                    <a:pt x="3469" y="17342"/>
                    <a:pt x="3508" y="17290"/>
                    <a:pt x="3550" y="17232"/>
                  </a:cubicBezTo>
                  <a:cubicBezTo>
                    <a:pt x="3582" y="17189"/>
                    <a:pt x="3614" y="17143"/>
                    <a:pt x="3651" y="17094"/>
                  </a:cubicBezTo>
                  <a:cubicBezTo>
                    <a:pt x="3731" y="16982"/>
                    <a:pt x="3821" y="16858"/>
                    <a:pt x="3919" y="16722"/>
                  </a:cubicBezTo>
                  <a:cubicBezTo>
                    <a:pt x="3990" y="16624"/>
                    <a:pt x="4062" y="16520"/>
                    <a:pt x="4138" y="16413"/>
                  </a:cubicBezTo>
                  <a:cubicBezTo>
                    <a:pt x="4234" y="16282"/>
                    <a:pt x="4332" y="16146"/>
                    <a:pt x="4429" y="16009"/>
                  </a:cubicBezTo>
                  <a:cubicBezTo>
                    <a:pt x="4744" y="15570"/>
                    <a:pt x="5060" y="15129"/>
                    <a:pt x="5274" y="14834"/>
                  </a:cubicBezTo>
                  <a:cubicBezTo>
                    <a:pt x="6469" y="13192"/>
                    <a:pt x="10764" y="7181"/>
                    <a:pt x="13011" y="4010"/>
                  </a:cubicBezTo>
                  <a:lnTo>
                    <a:pt x="13935" y="2742"/>
                  </a:lnTo>
                  <a:lnTo>
                    <a:pt x="13933" y="2742"/>
                  </a:lnTo>
                  <a:cubicBezTo>
                    <a:pt x="14011" y="2630"/>
                    <a:pt x="14048" y="2497"/>
                    <a:pt x="14069" y="2364"/>
                  </a:cubicBezTo>
                  <a:cubicBezTo>
                    <a:pt x="14089" y="2242"/>
                    <a:pt x="14098" y="2120"/>
                    <a:pt x="14110" y="1997"/>
                  </a:cubicBezTo>
                  <a:cubicBezTo>
                    <a:pt x="14112" y="1980"/>
                    <a:pt x="14114" y="1964"/>
                    <a:pt x="14115" y="1946"/>
                  </a:cubicBezTo>
                  <a:cubicBezTo>
                    <a:pt x="14191" y="1338"/>
                    <a:pt x="14191" y="833"/>
                    <a:pt x="14266" y="227"/>
                  </a:cubicBezTo>
                  <a:cubicBezTo>
                    <a:pt x="14268" y="216"/>
                    <a:pt x="14266" y="206"/>
                    <a:pt x="14266" y="197"/>
                  </a:cubicBezTo>
                  <a:cubicBezTo>
                    <a:pt x="14262" y="142"/>
                    <a:pt x="14236" y="87"/>
                    <a:pt x="14177" y="43"/>
                  </a:cubicBezTo>
                  <a:cubicBezTo>
                    <a:pt x="14136" y="13"/>
                    <a:pt x="14094" y="0"/>
                    <a:pt x="140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sp>
          <p:nvSpPr>
            <p:cNvPr id="2099" name="Google Shape;2099;p35"/>
            <p:cNvSpPr/>
            <p:nvPr/>
          </p:nvSpPr>
          <p:spPr>
            <a:xfrm>
              <a:off x="1429576" y="1335169"/>
              <a:ext cx="728876" cy="987391"/>
            </a:xfrm>
            <a:custGeom>
              <a:avLst/>
              <a:gdLst/>
              <a:ahLst/>
              <a:cxnLst/>
              <a:rect l="l" t="t" r="r" b="b"/>
              <a:pathLst>
                <a:path w="13666" h="18513" extrusionOk="0">
                  <a:moveTo>
                    <a:pt x="13612" y="1"/>
                  </a:moveTo>
                  <a:cubicBezTo>
                    <a:pt x="13592" y="1"/>
                    <a:pt x="13569" y="11"/>
                    <a:pt x="13545" y="27"/>
                  </a:cubicBezTo>
                  <a:cubicBezTo>
                    <a:pt x="13538" y="31"/>
                    <a:pt x="13530" y="35"/>
                    <a:pt x="13522" y="43"/>
                  </a:cubicBezTo>
                  <a:cubicBezTo>
                    <a:pt x="13107" y="401"/>
                    <a:pt x="12763" y="658"/>
                    <a:pt x="12348" y="1016"/>
                  </a:cubicBezTo>
                  <a:cubicBezTo>
                    <a:pt x="12336" y="1027"/>
                    <a:pt x="12324" y="1038"/>
                    <a:pt x="12311" y="1048"/>
                  </a:cubicBezTo>
                  <a:cubicBezTo>
                    <a:pt x="12228" y="1117"/>
                    <a:pt x="12145" y="1186"/>
                    <a:pt x="12061" y="1261"/>
                  </a:cubicBezTo>
                  <a:cubicBezTo>
                    <a:pt x="11969" y="1342"/>
                    <a:pt x="11877" y="1434"/>
                    <a:pt x="11796" y="1544"/>
                  </a:cubicBezTo>
                  <a:cubicBezTo>
                    <a:pt x="11796" y="1544"/>
                    <a:pt x="11796" y="1544"/>
                    <a:pt x="11796" y="1543"/>
                  </a:cubicBezTo>
                  <a:lnTo>
                    <a:pt x="10872" y="2811"/>
                  </a:lnTo>
                  <a:cubicBezTo>
                    <a:pt x="8570" y="5943"/>
                    <a:pt x="4202" y="11899"/>
                    <a:pt x="3006" y="13541"/>
                  </a:cubicBezTo>
                  <a:cubicBezTo>
                    <a:pt x="2671" y="14002"/>
                    <a:pt x="2081" y="14807"/>
                    <a:pt x="1634" y="15416"/>
                  </a:cubicBezTo>
                  <a:cubicBezTo>
                    <a:pt x="1572" y="15500"/>
                    <a:pt x="1514" y="15579"/>
                    <a:pt x="1459" y="15656"/>
                  </a:cubicBezTo>
                  <a:cubicBezTo>
                    <a:pt x="1424" y="15705"/>
                    <a:pt x="1388" y="15753"/>
                    <a:pt x="1356" y="15797"/>
                  </a:cubicBezTo>
                  <a:cubicBezTo>
                    <a:pt x="1323" y="15843"/>
                    <a:pt x="1292" y="15884"/>
                    <a:pt x="1264" y="15925"/>
                  </a:cubicBezTo>
                  <a:cubicBezTo>
                    <a:pt x="1220" y="15983"/>
                    <a:pt x="1183" y="16037"/>
                    <a:pt x="1151" y="16081"/>
                  </a:cubicBezTo>
                  <a:cubicBezTo>
                    <a:pt x="484" y="16990"/>
                    <a:pt x="139" y="17522"/>
                    <a:pt x="55" y="17864"/>
                  </a:cubicBezTo>
                  <a:cubicBezTo>
                    <a:pt x="1" y="18089"/>
                    <a:pt x="59" y="18232"/>
                    <a:pt x="217" y="18346"/>
                  </a:cubicBezTo>
                  <a:cubicBezTo>
                    <a:pt x="234" y="18360"/>
                    <a:pt x="252" y="18370"/>
                    <a:pt x="270" y="18381"/>
                  </a:cubicBezTo>
                  <a:cubicBezTo>
                    <a:pt x="286" y="18395"/>
                    <a:pt x="304" y="18408"/>
                    <a:pt x="321" y="18422"/>
                  </a:cubicBezTo>
                  <a:cubicBezTo>
                    <a:pt x="402" y="18481"/>
                    <a:pt x="483" y="18512"/>
                    <a:pt x="569" y="18512"/>
                  </a:cubicBezTo>
                  <a:cubicBezTo>
                    <a:pt x="649" y="18512"/>
                    <a:pt x="734" y="18485"/>
                    <a:pt x="830" y="18427"/>
                  </a:cubicBezTo>
                  <a:cubicBezTo>
                    <a:pt x="1129" y="18243"/>
                    <a:pt x="1528" y="17750"/>
                    <a:pt x="2189" y="16838"/>
                  </a:cubicBezTo>
                  <a:cubicBezTo>
                    <a:pt x="2221" y="16793"/>
                    <a:pt x="2260" y="16740"/>
                    <a:pt x="2302" y="16682"/>
                  </a:cubicBezTo>
                  <a:cubicBezTo>
                    <a:pt x="2403" y="16543"/>
                    <a:pt x="2531" y="16368"/>
                    <a:pt x="2671" y="16173"/>
                  </a:cubicBezTo>
                  <a:cubicBezTo>
                    <a:pt x="3116" y="15560"/>
                    <a:pt x="3699" y="14750"/>
                    <a:pt x="4036" y="14289"/>
                  </a:cubicBezTo>
                  <a:cubicBezTo>
                    <a:pt x="5230" y="12647"/>
                    <a:pt x="9554" y="6659"/>
                    <a:pt x="11824" y="3504"/>
                  </a:cubicBezTo>
                  <a:lnTo>
                    <a:pt x="12747" y="2235"/>
                  </a:lnTo>
                  <a:cubicBezTo>
                    <a:pt x="12827" y="2126"/>
                    <a:pt x="12885" y="2009"/>
                    <a:pt x="12935" y="1895"/>
                  </a:cubicBezTo>
                  <a:cubicBezTo>
                    <a:pt x="12979" y="1794"/>
                    <a:pt x="13020" y="1693"/>
                    <a:pt x="13061" y="1592"/>
                  </a:cubicBezTo>
                  <a:cubicBezTo>
                    <a:pt x="13066" y="1578"/>
                    <a:pt x="13073" y="1564"/>
                    <a:pt x="13079" y="1550"/>
                  </a:cubicBezTo>
                  <a:cubicBezTo>
                    <a:pt x="13293" y="1043"/>
                    <a:pt x="13431" y="639"/>
                    <a:pt x="13646" y="132"/>
                  </a:cubicBezTo>
                  <a:cubicBezTo>
                    <a:pt x="13649" y="123"/>
                    <a:pt x="13651" y="116"/>
                    <a:pt x="13653" y="109"/>
                  </a:cubicBezTo>
                  <a:cubicBezTo>
                    <a:pt x="13665" y="66"/>
                    <a:pt x="13665" y="29"/>
                    <a:pt x="13640" y="10"/>
                  </a:cubicBezTo>
                  <a:cubicBezTo>
                    <a:pt x="13632" y="4"/>
                    <a:pt x="13622" y="1"/>
                    <a:pt x="136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35"/>
            <p:cNvSpPr/>
            <p:nvPr/>
          </p:nvSpPr>
          <p:spPr>
            <a:xfrm>
              <a:off x="1400935" y="2169375"/>
              <a:ext cx="179472" cy="169712"/>
            </a:xfrm>
            <a:custGeom>
              <a:avLst/>
              <a:gdLst/>
              <a:ahLst/>
              <a:cxnLst/>
              <a:rect l="l" t="t" r="r" b="b"/>
              <a:pathLst>
                <a:path w="3365" h="3182" extrusionOk="0">
                  <a:moveTo>
                    <a:pt x="919" y="0"/>
                  </a:moveTo>
                  <a:cubicBezTo>
                    <a:pt x="291" y="862"/>
                    <a:pt x="1" y="1402"/>
                    <a:pt x="63" y="1838"/>
                  </a:cubicBezTo>
                  <a:cubicBezTo>
                    <a:pt x="107" y="2134"/>
                    <a:pt x="311" y="2382"/>
                    <a:pt x="683" y="2653"/>
                  </a:cubicBezTo>
                  <a:cubicBezTo>
                    <a:pt x="725" y="2683"/>
                    <a:pt x="766" y="2713"/>
                    <a:pt x="809" y="2740"/>
                  </a:cubicBezTo>
                  <a:cubicBezTo>
                    <a:pt x="846" y="2770"/>
                    <a:pt x="887" y="2800"/>
                    <a:pt x="929" y="2832"/>
                  </a:cubicBezTo>
                  <a:cubicBezTo>
                    <a:pt x="1115" y="2967"/>
                    <a:pt x="1282" y="3064"/>
                    <a:pt x="1441" y="3121"/>
                  </a:cubicBezTo>
                  <a:cubicBezTo>
                    <a:pt x="1552" y="3161"/>
                    <a:pt x="1659" y="3182"/>
                    <a:pt x="1764" y="3182"/>
                  </a:cubicBezTo>
                  <a:cubicBezTo>
                    <a:pt x="1808" y="3182"/>
                    <a:pt x="1852" y="3178"/>
                    <a:pt x="1895" y="3171"/>
                  </a:cubicBezTo>
                  <a:cubicBezTo>
                    <a:pt x="2326" y="3098"/>
                    <a:pt x="2746" y="2662"/>
                    <a:pt x="3364" y="1815"/>
                  </a:cubicBezTo>
                  <a:cubicBezTo>
                    <a:pt x="2487" y="1299"/>
                    <a:pt x="1688" y="672"/>
                    <a:pt x="9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35"/>
            <p:cNvSpPr/>
            <p:nvPr/>
          </p:nvSpPr>
          <p:spPr>
            <a:xfrm>
              <a:off x="1449896" y="2091507"/>
              <a:ext cx="187313" cy="174672"/>
            </a:xfrm>
            <a:custGeom>
              <a:avLst/>
              <a:gdLst/>
              <a:ahLst/>
              <a:cxnLst/>
              <a:rect l="l" t="t" r="r" b="b"/>
              <a:pathLst>
                <a:path w="3512" h="3275" extrusionOk="0">
                  <a:moveTo>
                    <a:pt x="1076" y="0"/>
                  </a:moveTo>
                  <a:cubicBezTo>
                    <a:pt x="973" y="137"/>
                    <a:pt x="872" y="275"/>
                    <a:pt x="773" y="408"/>
                  </a:cubicBezTo>
                  <a:cubicBezTo>
                    <a:pt x="693" y="516"/>
                    <a:pt x="617" y="620"/>
                    <a:pt x="543" y="720"/>
                  </a:cubicBezTo>
                  <a:cubicBezTo>
                    <a:pt x="483" y="803"/>
                    <a:pt x="424" y="883"/>
                    <a:pt x="369" y="957"/>
                  </a:cubicBezTo>
                  <a:cubicBezTo>
                    <a:pt x="337" y="1000"/>
                    <a:pt x="307" y="1040"/>
                    <a:pt x="279" y="1079"/>
                  </a:cubicBezTo>
                  <a:lnTo>
                    <a:pt x="59" y="1382"/>
                  </a:lnTo>
                  <a:cubicBezTo>
                    <a:pt x="40" y="1409"/>
                    <a:pt x="20" y="1434"/>
                    <a:pt x="1" y="1460"/>
                  </a:cubicBezTo>
                  <a:cubicBezTo>
                    <a:pt x="770" y="2132"/>
                    <a:pt x="1569" y="2759"/>
                    <a:pt x="2446" y="3275"/>
                  </a:cubicBezTo>
                  <a:cubicBezTo>
                    <a:pt x="2469" y="3241"/>
                    <a:pt x="2494" y="3208"/>
                    <a:pt x="2519" y="3172"/>
                  </a:cubicBezTo>
                  <a:cubicBezTo>
                    <a:pt x="2551" y="3128"/>
                    <a:pt x="2590" y="3076"/>
                    <a:pt x="2632" y="3018"/>
                  </a:cubicBezTo>
                  <a:cubicBezTo>
                    <a:pt x="2664" y="2975"/>
                    <a:pt x="2696" y="2929"/>
                    <a:pt x="2733" y="2880"/>
                  </a:cubicBezTo>
                  <a:cubicBezTo>
                    <a:pt x="2813" y="2770"/>
                    <a:pt x="2903" y="2644"/>
                    <a:pt x="3001" y="2508"/>
                  </a:cubicBezTo>
                  <a:cubicBezTo>
                    <a:pt x="3070" y="2410"/>
                    <a:pt x="3144" y="2306"/>
                    <a:pt x="3220" y="2199"/>
                  </a:cubicBezTo>
                  <a:cubicBezTo>
                    <a:pt x="3316" y="2068"/>
                    <a:pt x="3414" y="1932"/>
                    <a:pt x="3511" y="1795"/>
                  </a:cubicBezTo>
                  <a:cubicBezTo>
                    <a:pt x="2629" y="1308"/>
                    <a:pt x="1835" y="674"/>
                    <a:pt x="10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35"/>
            <p:cNvSpPr/>
            <p:nvPr/>
          </p:nvSpPr>
          <p:spPr>
            <a:xfrm>
              <a:off x="1464723" y="2113214"/>
              <a:ext cx="156965" cy="131897"/>
            </a:xfrm>
            <a:custGeom>
              <a:avLst/>
              <a:gdLst/>
              <a:ahLst/>
              <a:cxnLst/>
              <a:rect l="l" t="t" r="r" b="b"/>
              <a:pathLst>
                <a:path w="2943" h="2473" extrusionOk="0">
                  <a:moveTo>
                    <a:pt x="495" y="1"/>
                  </a:moveTo>
                  <a:cubicBezTo>
                    <a:pt x="415" y="109"/>
                    <a:pt x="339" y="213"/>
                    <a:pt x="265" y="313"/>
                  </a:cubicBezTo>
                  <a:cubicBezTo>
                    <a:pt x="205" y="396"/>
                    <a:pt x="146" y="476"/>
                    <a:pt x="91" y="550"/>
                  </a:cubicBezTo>
                  <a:cubicBezTo>
                    <a:pt x="59" y="593"/>
                    <a:pt x="29" y="633"/>
                    <a:pt x="1" y="672"/>
                  </a:cubicBezTo>
                  <a:cubicBezTo>
                    <a:pt x="798" y="1303"/>
                    <a:pt x="1610" y="1915"/>
                    <a:pt x="2455" y="2473"/>
                  </a:cubicBezTo>
                  <a:cubicBezTo>
                    <a:pt x="2535" y="2361"/>
                    <a:pt x="2625" y="2237"/>
                    <a:pt x="2723" y="2101"/>
                  </a:cubicBezTo>
                  <a:cubicBezTo>
                    <a:pt x="2792" y="2003"/>
                    <a:pt x="2866" y="1899"/>
                    <a:pt x="2942" y="1792"/>
                  </a:cubicBezTo>
                  <a:cubicBezTo>
                    <a:pt x="2099" y="1248"/>
                    <a:pt x="1286" y="633"/>
                    <a:pt x="4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35"/>
            <p:cNvSpPr/>
            <p:nvPr/>
          </p:nvSpPr>
          <p:spPr>
            <a:xfrm>
              <a:off x="2027403" y="1333409"/>
              <a:ext cx="134511" cy="146991"/>
            </a:xfrm>
            <a:custGeom>
              <a:avLst/>
              <a:gdLst/>
              <a:ahLst/>
              <a:cxnLst/>
              <a:rect l="l" t="t" r="r" b="b"/>
              <a:pathLst>
                <a:path w="2522" h="2756" extrusionOk="0">
                  <a:moveTo>
                    <a:pt x="2308" y="0"/>
                  </a:moveTo>
                  <a:cubicBezTo>
                    <a:pt x="2292" y="0"/>
                    <a:pt x="2277" y="2"/>
                    <a:pt x="2263" y="5"/>
                  </a:cubicBezTo>
                  <a:cubicBezTo>
                    <a:pt x="2252" y="7"/>
                    <a:pt x="2240" y="9"/>
                    <a:pt x="2229" y="14"/>
                  </a:cubicBezTo>
                  <a:cubicBezTo>
                    <a:pt x="2064" y="91"/>
                    <a:pt x="1910" y="154"/>
                    <a:pt x="1761" y="211"/>
                  </a:cubicBezTo>
                  <a:cubicBezTo>
                    <a:pt x="1402" y="348"/>
                    <a:pt x="1030" y="505"/>
                    <a:pt x="640" y="686"/>
                  </a:cubicBezTo>
                  <a:cubicBezTo>
                    <a:pt x="624" y="693"/>
                    <a:pt x="608" y="700"/>
                    <a:pt x="592" y="707"/>
                  </a:cubicBezTo>
                  <a:cubicBezTo>
                    <a:pt x="478" y="757"/>
                    <a:pt x="365" y="805"/>
                    <a:pt x="255" y="860"/>
                  </a:cubicBezTo>
                  <a:cubicBezTo>
                    <a:pt x="163" y="906"/>
                    <a:pt x="73" y="962"/>
                    <a:pt x="0" y="1035"/>
                  </a:cubicBezTo>
                  <a:cubicBezTo>
                    <a:pt x="99" y="1212"/>
                    <a:pt x="200" y="1391"/>
                    <a:pt x="299" y="1568"/>
                  </a:cubicBezTo>
                  <a:cubicBezTo>
                    <a:pt x="346" y="1652"/>
                    <a:pt x="385" y="1749"/>
                    <a:pt x="489" y="1772"/>
                  </a:cubicBezTo>
                  <a:cubicBezTo>
                    <a:pt x="510" y="1777"/>
                    <a:pt x="532" y="1779"/>
                    <a:pt x="554" y="1779"/>
                  </a:cubicBezTo>
                  <a:cubicBezTo>
                    <a:pt x="630" y="1779"/>
                    <a:pt x="712" y="1755"/>
                    <a:pt x="785" y="1746"/>
                  </a:cubicBezTo>
                  <a:cubicBezTo>
                    <a:pt x="888" y="1730"/>
                    <a:pt x="991" y="1719"/>
                    <a:pt x="1095" y="1710"/>
                  </a:cubicBezTo>
                  <a:cubicBezTo>
                    <a:pt x="1118" y="1708"/>
                    <a:pt x="1148" y="1704"/>
                    <a:pt x="1177" y="1704"/>
                  </a:cubicBezTo>
                  <a:cubicBezTo>
                    <a:pt x="1204" y="1704"/>
                    <a:pt x="1229" y="1707"/>
                    <a:pt x="1248" y="1721"/>
                  </a:cubicBezTo>
                  <a:cubicBezTo>
                    <a:pt x="1285" y="1747"/>
                    <a:pt x="1295" y="1822"/>
                    <a:pt x="1306" y="1863"/>
                  </a:cubicBezTo>
                  <a:cubicBezTo>
                    <a:pt x="1359" y="2061"/>
                    <a:pt x="1389" y="2268"/>
                    <a:pt x="1391" y="2476"/>
                  </a:cubicBezTo>
                  <a:cubicBezTo>
                    <a:pt x="1393" y="2513"/>
                    <a:pt x="1409" y="2563"/>
                    <a:pt x="1451" y="2573"/>
                  </a:cubicBezTo>
                  <a:cubicBezTo>
                    <a:pt x="1694" y="2634"/>
                    <a:pt x="1937" y="2696"/>
                    <a:pt x="2180" y="2756"/>
                  </a:cubicBezTo>
                  <a:lnTo>
                    <a:pt x="2189" y="2742"/>
                  </a:lnTo>
                  <a:lnTo>
                    <a:pt x="2187" y="2742"/>
                  </a:lnTo>
                  <a:cubicBezTo>
                    <a:pt x="2265" y="2630"/>
                    <a:pt x="2302" y="2497"/>
                    <a:pt x="2323" y="2364"/>
                  </a:cubicBezTo>
                  <a:cubicBezTo>
                    <a:pt x="2343" y="2242"/>
                    <a:pt x="2352" y="2120"/>
                    <a:pt x="2364" y="1997"/>
                  </a:cubicBezTo>
                  <a:cubicBezTo>
                    <a:pt x="2366" y="1980"/>
                    <a:pt x="2368" y="1964"/>
                    <a:pt x="2369" y="1946"/>
                  </a:cubicBezTo>
                  <a:cubicBezTo>
                    <a:pt x="2422" y="1521"/>
                    <a:pt x="2458" y="1122"/>
                    <a:pt x="2477" y="743"/>
                  </a:cubicBezTo>
                  <a:cubicBezTo>
                    <a:pt x="2484" y="578"/>
                    <a:pt x="2497" y="410"/>
                    <a:pt x="2520" y="227"/>
                  </a:cubicBezTo>
                  <a:cubicBezTo>
                    <a:pt x="2522" y="216"/>
                    <a:pt x="2520" y="206"/>
                    <a:pt x="2520" y="197"/>
                  </a:cubicBezTo>
                  <a:cubicBezTo>
                    <a:pt x="2516" y="142"/>
                    <a:pt x="2490" y="87"/>
                    <a:pt x="2431" y="43"/>
                  </a:cubicBezTo>
                  <a:cubicBezTo>
                    <a:pt x="2390" y="13"/>
                    <a:pt x="2348" y="0"/>
                    <a:pt x="23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35"/>
            <p:cNvSpPr/>
            <p:nvPr/>
          </p:nvSpPr>
          <p:spPr>
            <a:xfrm>
              <a:off x="2120845" y="1333409"/>
              <a:ext cx="41068" cy="41228"/>
            </a:xfrm>
            <a:custGeom>
              <a:avLst/>
              <a:gdLst/>
              <a:ahLst/>
              <a:cxnLst/>
              <a:rect l="l" t="t" r="r" b="b"/>
              <a:pathLst>
                <a:path w="770" h="773" extrusionOk="0">
                  <a:moveTo>
                    <a:pt x="555" y="0"/>
                  </a:moveTo>
                  <a:cubicBezTo>
                    <a:pt x="540" y="0"/>
                    <a:pt x="525" y="2"/>
                    <a:pt x="511" y="5"/>
                  </a:cubicBezTo>
                  <a:cubicBezTo>
                    <a:pt x="500" y="7"/>
                    <a:pt x="488" y="9"/>
                    <a:pt x="477" y="14"/>
                  </a:cubicBezTo>
                  <a:cubicBezTo>
                    <a:pt x="312" y="91"/>
                    <a:pt x="158" y="154"/>
                    <a:pt x="9" y="211"/>
                  </a:cubicBezTo>
                  <a:cubicBezTo>
                    <a:pt x="1" y="372"/>
                    <a:pt x="64" y="537"/>
                    <a:pt x="235" y="661"/>
                  </a:cubicBezTo>
                  <a:cubicBezTo>
                    <a:pt x="342" y="739"/>
                    <a:pt x="451" y="773"/>
                    <a:pt x="555" y="773"/>
                  </a:cubicBezTo>
                  <a:cubicBezTo>
                    <a:pt x="613" y="773"/>
                    <a:pt x="670" y="762"/>
                    <a:pt x="724" y="743"/>
                  </a:cubicBezTo>
                  <a:cubicBezTo>
                    <a:pt x="732" y="578"/>
                    <a:pt x="745" y="410"/>
                    <a:pt x="768" y="227"/>
                  </a:cubicBezTo>
                  <a:cubicBezTo>
                    <a:pt x="770" y="216"/>
                    <a:pt x="768" y="206"/>
                    <a:pt x="768" y="197"/>
                  </a:cubicBezTo>
                  <a:cubicBezTo>
                    <a:pt x="764" y="142"/>
                    <a:pt x="738" y="87"/>
                    <a:pt x="679" y="43"/>
                  </a:cubicBezTo>
                  <a:cubicBezTo>
                    <a:pt x="638" y="13"/>
                    <a:pt x="595" y="0"/>
                    <a:pt x="5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sp>
          <p:nvSpPr>
            <p:cNvPr id="2105" name="Google Shape;2105;p35"/>
            <p:cNvSpPr/>
            <p:nvPr/>
          </p:nvSpPr>
          <p:spPr>
            <a:xfrm>
              <a:off x="1468937" y="2146068"/>
              <a:ext cx="204700" cy="207740"/>
            </a:xfrm>
            <a:custGeom>
              <a:avLst/>
              <a:gdLst/>
              <a:ahLst/>
              <a:cxnLst/>
              <a:rect l="l" t="t" r="r" b="b"/>
              <a:pathLst>
                <a:path w="3838" h="3895" extrusionOk="0">
                  <a:moveTo>
                    <a:pt x="3616" y="0"/>
                  </a:moveTo>
                  <a:cubicBezTo>
                    <a:pt x="3574" y="0"/>
                    <a:pt x="3532" y="19"/>
                    <a:pt x="3500" y="63"/>
                  </a:cubicBezTo>
                  <a:cubicBezTo>
                    <a:pt x="3090" y="632"/>
                    <a:pt x="2679" y="1199"/>
                    <a:pt x="2268" y="1766"/>
                  </a:cubicBezTo>
                  <a:cubicBezTo>
                    <a:pt x="2062" y="2046"/>
                    <a:pt x="1859" y="2328"/>
                    <a:pt x="1653" y="2610"/>
                  </a:cubicBezTo>
                  <a:cubicBezTo>
                    <a:pt x="1552" y="2748"/>
                    <a:pt x="1449" y="2890"/>
                    <a:pt x="1347" y="3028"/>
                  </a:cubicBezTo>
                  <a:cubicBezTo>
                    <a:pt x="1258" y="3149"/>
                    <a:pt x="1166" y="3271"/>
                    <a:pt x="1052" y="3372"/>
                  </a:cubicBezTo>
                  <a:cubicBezTo>
                    <a:pt x="924" y="3488"/>
                    <a:pt x="744" y="3584"/>
                    <a:pt x="569" y="3584"/>
                  </a:cubicBezTo>
                  <a:cubicBezTo>
                    <a:pt x="482" y="3584"/>
                    <a:pt x="395" y="3560"/>
                    <a:pt x="317" y="3501"/>
                  </a:cubicBezTo>
                  <a:cubicBezTo>
                    <a:pt x="287" y="3480"/>
                    <a:pt x="257" y="3470"/>
                    <a:pt x="228" y="3470"/>
                  </a:cubicBezTo>
                  <a:cubicBezTo>
                    <a:pt x="100" y="3470"/>
                    <a:pt x="1" y="3656"/>
                    <a:pt x="133" y="3755"/>
                  </a:cubicBezTo>
                  <a:cubicBezTo>
                    <a:pt x="262" y="3851"/>
                    <a:pt x="417" y="3894"/>
                    <a:pt x="574" y="3894"/>
                  </a:cubicBezTo>
                  <a:cubicBezTo>
                    <a:pt x="712" y="3894"/>
                    <a:pt x="852" y="3860"/>
                    <a:pt x="976" y="3799"/>
                  </a:cubicBezTo>
                  <a:cubicBezTo>
                    <a:pt x="1284" y="3650"/>
                    <a:pt x="1488" y="3363"/>
                    <a:pt x="1685" y="3094"/>
                  </a:cubicBezTo>
                  <a:cubicBezTo>
                    <a:pt x="2126" y="2491"/>
                    <a:pt x="2566" y="1887"/>
                    <a:pt x="3003" y="1281"/>
                  </a:cubicBezTo>
                  <a:cubicBezTo>
                    <a:pt x="3253" y="937"/>
                    <a:pt x="3503" y="592"/>
                    <a:pt x="3751" y="248"/>
                  </a:cubicBezTo>
                  <a:cubicBezTo>
                    <a:pt x="3837" y="129"/>
                    <a:pt x="3728" y="0"/>
                    <a:pt x="36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35"/>
            <p:cNvSpPr/>
            <p:nvPr/>
          </p:nvSpPr>
          <p:spPr>
            <a:xfrm>
              <a:off x="1519498" y="1962651"/>
              <a:ext cx="88856" cy="100856"/>
            </a:xfrm>
            <a:custGeom>
              <a:avLst/>
              <a:gdLst/>
              <a:ahLst/>
              <a:cxnLst/>
              <a:rect l="l" t="t" r="r" b="b"/>
              <a:pathLst>
                <a:path w="1666" h="1891" extrusionOk="0">
                  <a:moveTo>
                    <a:pt x="1439" y="1"/>
                  </a:moveTo>
                  <a:cubicBezTo>
                    <a:pt x="1397" y="1"/>
                    <a:pt x="1354" y="18"/>
                    <a:pt x="1320" y="59"/>
                  </a:cubicBezTo>
                  <a:cubicBezTo>
                    <a:pt x="896" y="577"/>
                    <a:pt x="485" y="1107"/>
                    <a:pt x="87" y="1644"/>
                  </a:cubicBezTo>
                  <a:cubicBezTo>
                    <a:pt x="0" y="1761"/>
                    <a:pt x="110" y="1890"/>
                    <a:pt x="222" y="1890"/>
                  </a:cubicBezTo>
                  <a:cubicBezTo>
                    <a:pt x="264" y="1890"/>
                    <a:pt x="307" y="1872"/>
                    <a:pt x="340" y="1828"/>
                  </a:cubicBezTo>
                  <a:cubicBezTo>
                    <a:pt x="737" y="1289"/>
                    <a:pt x="1148" y="761"/>
                    <a:pt x="1572" y="244"/>
                  </a:cubicBezTo>
                  <a:cubicBezTo>
                    <a:pt x="1665" y="129"/>
                    <a:pt x="1555"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35"/>
            <p:cNvSpPr/>
            <p:nvPr/>
          </p:nvSpPr>
          <p:spPr>
            <a:xfrm>
              <a:off x="2022763" y="1464452"/>
              <a:ext cx="136698" cy="178939"/>
            </a:xfrm>
            <a:custGeom>
              <a:avLst/>
              <a:gdLst/>
              <a:ahLst/>
              <a:cxnLst/>
              <a:rect l="l" t="t" r="r" b="b"/>
              <a:pathLst>
                <a:path w="2563" h="3355" extrusionOk="0">
                  <a:moveTo>
                    <a:pt x="2337" y="0"/>
                  </a:moveTo>
                  <a:cubicBezTo>
                    <a:pt x="2294" y="0"/>
                    <a:pt x="2251" y="18"/>
                    <a:pt x="2217" y="60"/>
                  </a:cubicBezTo>
                  <a:cubicBezTo>
                    <a:pt x="1428" y="1020"/>
                    <a:pt x="853" y="2129"/>
                    <a:pt x="91" y="3111"/>
                  </a:cubicBezTo>
                  <a:cubicBezTo>
                    <a:pt x="0" y="3226"/>
                    <a:pt x="110" y="3355"/>
                    <a:pt x="224" y="3355"/>
                  </a:cubicBezTo>
                  <a:cubicBezTo>
                    <a:pt x="266" y="3355"/>
                    <a:pt x="309" y="3337"/>
                    <a:pt x="342" y="3294"/>
                  </a:cubicBezTo>
                  <a:cubicBezTo>
                    <a:pt x="1104" y="2314"/>
                    <a:pt x="1682" y="1203"/>
                    <a:pt x="2470" y="242"/>
                  </a:cubicBezTo>
                  <a:cubicBezTo>
                    <a:pt x="2563" y="129"/>
                    <a:pt x="2453" y="0"/>
                    <a:pt x="23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35"/>
            <p:cNvSpPr/>
            <p:nvPr/>
          </p:nvSpPr>
          <p:spPr>
            <a:xfrm>
              <a:off x="1791024" y="1775766"/>
              <a:ext cx="90616" cy="109977"/>
            </a:xfrm>
            <a:custGeom>
              <a:avLst/>
              <a:gdLst/>
              <a:ahLst/>
              <a:cxnLst/>
              <a:rect l="l" t="t" r="r" b="b"/>
              <a:pathLst>
                <a:path w="1699" h="2062" extrusionOk="0">
                  <a:moveTo>
                    <a:pt x="1478" y="0"/>
                  </a:moveTo>
                  <a:cubicBezTo>
                    <a:pt x="1436" y="0"/>
                    <a:pt x="1394" y="19"/>
                    <a:pt x="1361" y="63"/>
                  </a:cubicBezTo>
                  <a:lnTo>
                    <a:pt x="87" y="1814"/>
                  </a:lnTo>
                  <a:cubicBezTo>
                    <a:pt x="1" y="1933"/>
                    <a:pt x="110" y="2061"/>
                    <a:pt x="221" y="2061"/>
                  </a:cubicBezTo>
                  <a:cubicBezTo>
                    <a:pt x="263" y="2061"/>
                    <a:pt x="306" y="2043"/>
                    <a:pt x="338" y="1998"/>
                  </a:cubicBezTo>
                  <a:lnTo>
                    <a:pt x="1613" y="248"/>
                  </a:lnTo>
                  <a:cubicBezTo>
                    <a:pt x="1699" y="129"/>
                    <a:pt x="159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35"/>
            <p:cNvSpPr/>
            <p:nvPr/>
          </p:nvSpPr>
          <p:spPr>
            <a:xfrm>
              <a:off x="1748196" y="1907023"/>
              <a:ext cx="36641" cy="41281"/>
            </a:xfrm>
            <a:custGeom>
              <a:avLst/>
              <a:gdLst/>
              <a:ahLst/>
              <a:cxnLst/>
              <a:rect l="l" t="t" r="r" b="b"/>
              <a:pathLst>
                <a:path w="687" h="774" extrusionOk="0">
                  <a:moveTo>
                    <a:pt x="510" y="1"/>
                  </a:moveTo>
                  <a:cubicBezTo>
                    <a:pt x="463" y="1"/>
                    <a:pt x="417" y="22"/>
                    <a:pt x="387" y="64"/>
                  </a:cubicBezTo>
                  <a:lnTo>
                    <a:pt x="48" y="528"/>
                  </a:lnTo>
                  <a:cubicBezTo>
                    <a:pt x="0" y="594"/>
                    <a:pt x="13" y="698"/>
                    <a:pt x="84" y="744"/>
                  </a:cubicBezTo>
                  <a:cubicBezTo>
                    <a:pt x="112" y="764"/>
                    <a:pt x="145" y="774"/>
                    <a:pt x="178" y="774"/>
                  </a:cubicBezTo>
                  <a:cubicBezTo>
                    <a:pt x="225" y="774"/>
                    <a:pt x="271" y="753"/>
                    <a:pt x="302" y="711"/>
                  </a:cubicBezTo>
                  <a:lnTo>
                    <a:pt x="638" y="248"/>
                  </a:lnTo>
                  <a:cubicBezTo>
                    <a:pt x="686" y="181"/>
                    <a:pt x="674" y="76"/>
                    <a:pt x="605" y="30"/>
                  </a:cubicBezTo>
                  <a:cubicBezTo>
                    <a:pt x="576" y="11"/>
                    <a:pt x="543" y="1"/>
                    <a:pt x="5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35"/>
            <p:cNvSpPr/>
            <p:nvPr/>
          </p:nvSpPr>
          <p:spPr>
            <a:xfrm>
              <a:off x="1440616" y="2162655"/>
              <a:ext cx="38988" cy="36961"/>
            </a:xfrm>
            <a:custGeom>
              <a:avLst/>
              <a:gdLst/>
              <a:ahLst/>
              <a:cxnLst/>
              <a:rect l="l" t="t" r="r" b="b"/>
              <a:pathLst>
                <a:path w="731" h="693" extrusionOk="0">
                  <a:moveTo>
                    <a:pt x="172" y="1"/>
                  </a:moveTo>
                  <a:cubicBezTo>
                    <a:pt x="138" y="1"/>
                    <a:pt x="105" y="11"/>
                    <a:pt x="79" y="34"/>
                  </a:cubicBezTo>
                  <a:cubicBezTo>
                    <a:pt x="15" y="91"/>
                    <a:pt x="1" y="185"/>
                    <a:pt x="54" y="254"/>
                  </a:cubicBezTo>
                  <a:cubicBezTo>
                    <a:pt x="173" y="406"/>
                    <a:pt x="313" y="545"/>
                    <a:pt x="465" y="663"/>
                  </a:cubicBezTo>
                  <a:cubicBezTo>
                    <a:pt x="491" y="683"/>
                    <a:pt x="523" y="692"/>
                    <a:pt x="556" y="692"/>
                  </a:cubicBezTo>
                  <a:cubicBezTo>
                    <a:pt x="606" y="692"/>
                    <a:pt x="656" y="670"/>
                    <a:pt x="683" y="628"/>
                  </a:cubicBezTo>
                  <a:cubicBezTo>
                    <a:pt x="731" y="557"/>
                    <a:pt x="719" y="463"/>
                    <a:pt x="649" y="410"/>
                  </a:cubicBezTo>
                  <a:cubicBezTo>
                    <a:pt x="596" y="369"/>
                    <a:pt x="545" y="327"/>
                    <a:pt x="495" y="281"/>
                  </a:cubicBezTo>
                  <a:cubicBezTo>
                    <a:pt x="424" y="211"/>
                    <a:pt x="359" y="139"/>
                    <a:pt x="299" y="59"/>
                  </a:cubicBezTo>
                  <a:cubicBezTo>
                    <a:pt x="269" y="22"/>
                    <a:pt x="220" y="1"/>
                    <a:pt x="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35"/>
            <p:cNvSpPr/>
            <p:nvPr/>
          </p:nvSpPr>
          <p:spPr>
            <a:xfrm>
              <a:off x="1989535" y="1357463"/>
              <a:ext cx="92376" cy="73496"/>
            </a:xfrm>
            <a:custGeom>
              <a:avLst/>
              <a:gdLst/>
              <a:ahLst/>
              <a:cxnLst/>
              <a:rect l="l" t="t" r="r" b="b"/>
              <a:pathLst>
                <a:path w="1732" h="1378" extrusionOk="0">
                  <a:moveTo>
                    <a:pt x="1508" y="1"/>
                  </a:moveTo>
                  <a:cubicBezTo>
                    <a:pt x="1488" y="1"/>
                    <a:pt x="1466" y="5"/>
                    <a:pt x="1444" y="15"/>
                  </a:cubicBezTo>
                  <a:lnTo>
                    <a:pt x="1036" y="192"/>
                  </a:lnTo>
                  <a:cubicBezTo>
                    <a:pt x="900" y="253"/>
                    <a:pt x="761" y="311"/>
                    <a:pt x="650" y="412"/>
                  </a:cubicBezTo>
                  <a:cubicBezTo>
                    <a:pt x="426" y="614"/>
                    <a:pt x="244" y="878"/>
                    <a:pt x="79" y="1128"/>
                  </a:cubicBezTo>
                  <a:cubicBezTo>
                    <a:pt x="0" y="1248"/>
                    <a:pt x="108" y="1377"/>
                    <a:pt x="216" y="1377"/>
                  </a:cubicBezTo>
                  <a:cubicBezTo>
                    <a:pt x="258" y="1377"/>
                    <a:pt x="300" y="1358"/>
                    <a:pt x="331" y="1311"/>
                  </a:cubicBezTo>
                  <a:cubicBezTo>
                    <a:pt x="411" y="1192"/>
                    <a:pt x="494" y="1075"/>
                    <a:pt x="581" y="963"/>
                  </a:cubicBezTo>
                  <a:cubicBezTo>
                    <a:pt x="662" y="857"/>
                    <a:pt x="745" y="745"/>
                    <a:pt x="843" y="657"/>
                  </a:cubicBezTo>
                  <a:cubicBezTo>
                    <a:pt x="944" y="566"/>
                    <a:pt x="1068" y="520"/>
                    <a:pt x="1188" y="467"/>
                  </a:cubicBezTo>
                  <a:lnTo>
                    <a:pt x="1569" y="301"/>
                  </a:lnTo>
                  <a:cubicBezTo>
                    <a:pt x="1731" y="229"/>
                    <a:pt x="1654" y="1"/>
                    <a:pt x="15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2" name="Google Shape;2112;p35"/>
          <p:cNvSpPr/>
          <p:nvPr/>
        </p:nvSpPr>
        <p:spPr>
          <a:xfrm>
            <a:off x="6830422" y="855823"/>
            <a:ext cx="1236835" cy="489612"/>
          </a:xfrm>
          <a:custGeom>
            <a:avLst/>
            <a:gdLst/>
            <a:ahLst/>
            <a:cxnLst/>
            <a:rect l="l" t="t" r="r" b="b"/>
            <a:pathLst>
              <a:path w="36083" h="14031" extrusionOk="0">
                <a:moveTo>
                  <a:pt x="18007" y="0"/>
                </a:moveTo>
                <a:cubicBezTo>
                  <a:pt x="15994" y="0"/>
                  <a:pt x="14021" y="912"/>
                  <a:pt x="12749" y="2604"/>
                </a:cubicBezTo>
                <a:cubicBezTo>
                  <a:pt x="12302" y="3196"/>
                  <a:pt x="11957" y="3864"/>
                  <a:pt x="11732" y="4571"/>
                </a:cubicBezTo>
                <a:cubicBezTo>
                  <a:pt x="11672" y="4757"/>
                  <a:pt x="11622" y="4945"/>
                  <a:pt x="11581" y="5134"/>
                </a:cubicBezTo>
                <a:cubicBezTo>
                  <a:pt x="11547" y="5292"/>
                  <a:pt x="11570" y="5420"/>
                  <a:pt x="11435" y="5420"/>
                </a:cubicBezTo>
                <a:cubicBezTo>
                  <a:pt x="11415" y="5420"/>
                  <a:pt x="11391" y="5417"/>
                  <a:pt x="11363" y="5411"/>
                </a:cubicBezTo>
                <a:cubicBezTo>
                  <a:pt x="11163" y="5370"/>
                  <a:pt x="10965" y="5248"/>
                  <a:pt x="10766" y="5189"/>
                </a:cubicBezTo>
                <a:cubicBezTo>
                  <a:pt x="10552" y="5127"/>
                  <a:pt x="10335" y="5083"/>
                  <a:pt x="10116" y="5053"/>
                </a:cubicBezTo>
                <a:cubicBezTo>
                  <a:pt x="9899" y="5022"/>
                  <a:pt x="9681" y="5007"/>
                  <a:pt x="9464" y="5007"/>
                </a:cubicBezTo>
                <a:cubicBezTo>
                  <a:pt x="8125" y="5007"/>
                  <a:pt x="6822" y="5578"/>
                  <a:pt x="5937" y="6609"/>
                </a:cubicBezTo>
                <a:cubicBezTo>
                  <a:pt x="5452" y="7174"/>
                  <a:pt x="5202" y="7782"/>
                  <a:pt x="4945" y="8468"/>
                </a:cubicBezTo>
                <a:cubicBezTo>
                  <a:pt x="4808" y="8829"/>
                  <a:pt x="4418" y="8774"/>
                  <a:pt x="4092" y="8842"/>
                </a:cubicBezTo>
                <a:cubicBezTo>
                  <a:pt x="3738" y="8914"/>
                  <a:pt x="3396" y="9036"/>
                  <a:pt x="3068" y="9191"/>
                </a:cubicBezTo>
                <a:cubicBezTo>
                  <a:pt x="1829" y="9775"/>
                  <a:pt x="851" y="10920"/>
                  <a:pt x="456" y="12232"/>
                </a:cubicBezTo>
                <a:cubicBezTo>
                  <a:pt x="312" y="12705"/>
                  <a:pt x="1" y="13789"/>
                  <a:pt x="681" y="13988"/>
                </a:cubicBezTo>
                <a:cubicBezTo>
                  <a:pt x="727" y="14014"/>
                  <a:pt x="782" y="14030"/>
                  <a:pt x="848" y="14030"/>
                </a:cubicBezTo>
                <a:lnTo>
                  <a:pt x="35235" y="14030"/>
                </a:lnTo>
                <a:cubicBezTo>
                  <a:pt x="35301" y="14030"/>
                  <a:pt x="35357" y="14014"/>
                  <a:pt x="35402" y="13988"/>
                </a:cubicBezTo>
                <a:cubicBezTo>
                  <a:pt x="36082" y="13789"/>
                  <a:pt x="35770" y="12705"/>
                  <a:pt x="35627" y="12232"/>
                </a:cubicBezTo>
                <a:cubicBezTo>
                  <a:pt x="35232" y="10920"/>
                  <a:pt x="34255" y="9775"/>
                  <a:pt x="33015" y="9191"/>
                </a:cubicBezTo>
                <a:cubicBezTo>
                  <a:pt x="32687" y="9036"/>
                  <a:pt x="32345" y="8914"/>
                  <a:pt x="31990" y="8842"/>
                </a:cubicBezTo>
                <a:cubicBezTo>
                  <a:pt x="31664" y="8774"/>
                  <a:pt x="31274" y="8829"/>
                  <a:pt x="31138" y="8468"/>
                </a:cubicBezTo>
                <a:cubicBezTo>
                  <a:pt x="30881" y="7782"/>
                  <a:pt x="30631" y="7174"/>
                  <a:pt x="30146" y="6609"/>
                </a:cubicBezTo>
                <a:cubicBezTo>
                  <a:pt x="29263" y="5578"/>
                  <a:pt x="27958" y="5007"/>
                  <a:pt x="26619" y="5007"/>
                </a:cubicBezTo>
                <a:cubicBezTo>
                  <a:pt x="26402" y="5007"/>
                  <a:pt x="26184" y="5022"/>
                  <a:pt x="25967" y="5053"/>
                </a:cubicBezTo>
                <a:cubicBezTo>
                  <a:pt x="25747" y="5083"/>
                  <a:pt x="25531" y="5127"/>
                  <a:pt x="25317" y="5189"/>
                </a:cubicBezTo>
                <a:cubicBezTo>
                  <a:pt x="25118" y="5248"/>
                  <a:pt x="24920" y="5370"/>
                  <a:pt x="24720" y="5411"/>
                </a:cubicBezTo>
                <a:cubicBezTo>
                  <a:pt x="24692" y="5417"/>
                  <a:pt x="24668" y="5420"/>
                  <a:pt x="24648" y="5420"/>
                </a:cubicBezTo>
                <a:cubicBezTo>
                  <a:pt x="24513" y="5420"/>
                  <a:pt x="24535" y="5292"/>
                  <a:pt x="24502" y="5134"/>
                </a:cubicBezTo>
                <a:cubicBezTo>
                  <a:pt x="24461" y="4945"/>
                  <a:pt x="24411" y="4757"/>
                  <a:pt x="24353" y="4571"/>
                </a:cubicBezTo>
                <a:cubicBezTo>
                  <a:pt x="24126" y="3864"/>
                  <a:pt x="23780" y="3196"/>
                  <a:pt x="23334" y="2604"/>
                </a:cubicBezTo>
                <a:cubicBezTo>
                  <a:pt x="22062" y="912"/>
                  <a:pt x="20089" y="0"/>
                  <a:pt x="18077" y="0"/>
                </a:cubicBezTo>
                <a:cubicBezTo>
                  <a:pt x="18066" y="0"/>
                  <a:pt x="18054" y="1"/>
                  <a:pt x="18042" y="1"/>
                </a:cubicBezTo>
                <a:cubicBezTo>
                  <a:pt x="18031" y="1"/>
                  <a:pt x="18019" y="0"/>
                  <a:pt x="180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35"/>
          <p:cNvSpPr/>
          <p:nvPr/>
        </p:nvSpPr>
        <p:spPr>
          <a:xfrm>
            <a:off x="1527240" y="4177061"/>
            <a:ext cx="6776105" cy="603044"/>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4" name="Google Shape;2114;p35"/>
          <p:cNvSpPr/>
          <p:nvPr/>
        </p:nvSpPr>
        <p:spPr>
          <a:xfrm>
            <a:off x="7988191" y="7140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sp>
        <p:nvSpPr>
          <p:cNvPr id="2115" name="Google Shape;2115;p35"/>
          <p:cNvSpPr/>
          <p:nvPr/>
        </p:nvSpPr>
        <p:spPr>
          <a:xfrm>
            <a:off x="7727591" y="40394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6" name="Google Shape;2116;p35"/>
          <p:cNvGrpSpPr/>
          <p:nvPr/>
        </p:nvGrpSpPr>
        <p:grpSpPr>
          <a:xfrm rot="1315589">
            <a:off x="976505" y="459619"/>
            <a:ext cx="902596" cy="1584801"/>
            <a:chOff x="2332850" y="1508965"/>
            <a:chExt cx="495799" cy="870474"/>
          </a:xfrm>
        </p:grpSpPr>
        <p:sp>
          <p:nvSpPr>
            <p:cNvPr id="2117" name="Google Shape;2117;p35"/>
            <p:cNvSpPr/>
            <p:nvPr/>
          </p:nvSpPr>
          <p:spPr>
            <a:xfrm>
              <a:off x="2347410" y="1709183"/>
              <a:ext cx="467748" cy="569138"/>
            </a:xfrm>
            <a:custGeom>
              <a:avLst/>
              <a:gdLst/>
              <a:ahLst/>
              <a:cxnLst/>
              <a:rect l="l" t="t" r="r" b="b"/>
              <a:pathLst>
                <a:path w="8770" h="10671" extrusionOk="0">
                  <a:moveTo>
                    <a:pt x="4336" y="1"/>
                  </a:moveTo>
                  <a:cubicBezTo>
                    <a:pt x="4096" y="1"/>
                    <a:pt x="3869" y="8"/>
                    <a:pt x="3774" y="23"/>
                  </a:cubicBezTo>
                  <a:cubicBezTo>
                    <a:pt x="3116" y="126"/>
                    <a:pt x="2471" y="296"/>
                    <a:pt x="1881" y="622"/>
                  </a:cubicBezTo>
                  <a:cubicBezTo>
                    <a:pt x="1050" y="1081"/>
                    <a:pt x="456" y="1815"/>
                    <a:pt x="217" y="2738"/>
                  </a:cubicBezTo>
                  <a:cubicBezTo>
                    <a:pt x="95" y="3209"/>
                    <a:pt x="43" y="3707"/>
                    <a:pt x="20" y="4193"/>
                  </a:cubicBezTo>
                  <a:cubicBezTo>
                    <a:pt x="1" y="4646"/>
                    <a:pt x="18" y="5111"/>
                    <a:pt x="119" y="5555"/>
                  </a:cubicBezTo>
                  <a:cubicBezTo>
                    <a:pt x="226" y="6023"/>
                    <a:pt x="438" y="6457"/>
                    <a:pt x="759" y="6815"/>
                  </a:cubicBezTo>
                  <a:cubicBezTo>
                    <a:pt x="1053" y="7143"/>
                    <a:pt x="1424" y="7390"/>
                    <a:pt x="1768" y="7662"/>
                  </a:cubicBezTo>
                  <a:cubicBezTo>
                    <a:pt x="2542" y="8276"/>
                    <a:pt x="3029" y="9149"/>
                    <a:pt x="3040" y="10149"/>
                  </a:cubicBezTo>
                  <a:cubicBezTo>
                    <a:pt x="3040" y="10202"/>
                    <a:pt x="3052" y="10250"/>
                    <a:pt x="3070" y="10290"/>
                  </a:cubicBezTo>
                  <a:cubicBezTo>
                    <a:pt x="3070" y="10294"/>
                    <a:pt x="3068" y="10298"/>
                    <a:pt x="3068" y="10301"/>
                  </a:cubicBezTo>
                  <a:cubicBezTo>
                    <a:pt x="3072" y="10391"/>
                    <a:pt x="3102" y="10487"/>
                    <a:pt x="3171" y="10551"/>
                  </a:cubicBezTo>
                  <a:cubicBezTo>
                    <a:pt x="3234" y="10611"/>
                    <a:pt x="3321" y="10657"/>
                    <a:pt x="3409" y="10657"/>
                  </a:cubicBezTo>
                  <a:cubicBezTo>
                    <a:pt x="3413" y="10657"/>
                    <a:pt x="3416" y="10657"/>
                    <a:pt x="3419" y="10657"/>
                  </a:cubicBezTo>
                  <a:cubicBezTo>
                    <a:pt x="3726" y="10638"/>
                    <a:pt x="4030" y="10618"/>
                    <a:pt x="4335" y="10601"/>
                  </a:cubicBezTo>
                  <a:cubicBezTo>
                    <a:pt x="4339" y="10601"/>
                    <a:pt x="4342" y="10601"/>
                    <a:pt x="4346" y="10599"/>
                  </a:cubicBezTo>
                  <a:cubicBezTo>
                    <a:pt x="4348" y="10601"/>
                    <a:pt x="4353" y="10601"/>
                    <a:pt x="4355" y="10601"/>
                  </a:cubicBezTo>
                  <a:cubicBezTo>
                    <a:pt x="4661" y="10622"/>
                    <a:pt x="4964" y="10647"/>
                    <a:pt x="5269" y="10670"/>
                  </a:cubicBezTo>
                  <a:cubicBezTo>
                    <a:pt x="5274" y="10670"/>
                    <a:pt x="5279" y="10670"/>
                    <a:pt x="5284" y="10670"/>
                  </a:cubicBezTo>
                  <a:cubicBezTo>
                    <a:pt x="5372" y="10670"/>
                    <a:pt x="5457" y="10624"/>
                    <a:pt x="5521" y="10567"/>
                  </a:cubicBezTo>
                  <a:cubicBezTo>
                    <a:pt x="5590" y="10505"/>
                    <a:pt x="5622" y="10407"/>
                    <a:pt x="5625" y="10317"/>
                  </a:cubicBezTo>
                  <a:cubicBezTo>
                    <a:pt x="5627" y="10315"/>
                    <a:pt x="5625" y="10310"/>
                    <a:pt x="5625" y="10308"/>
                  </a:cubicBezTo>
                  <a:cubicBezTo>
                    <a:pt x="5645" y="10267"/>
                    <a:pt x="5655" y="10220"/>
                    <a:pt x="5655" y="10166"/>
                  </a:cubicBezTo>
                  <a:cubicBezTo>
                    <a:pt x="5682" y="9167"/>
                    <a:pt x="6180" y="8300"/>
                    <a:pt x="6962" y="7696"/>
                  </a:cubicBezTo>
                  <a:cubicBezTo>
                    <a:pt x="7309" y="7428"/>
                    <a:pt x="7683" y="7187"/>
                    <a:pt x="7980" y="6863"/>
                  </a:cubicBezTo>
                  <a:cubicBezTo>
                    <a:pt x="8308" y="6511"/>
                    <a:pt x="8526" y="6078"/>
                    <a:pt x="8640" y="5612"/>
                  </a:cubicBezTo>
                  <a:cubicBezTo>
                    <a:pt x="8746" y="5169"/>
                    <a:pt x="8769" y="4705"/>
                    <a:pt x="8755" y="4251"/>
                  </a:cubicBezTo>
                  <a:cubicBezTo>
                    <a:pt x="8739" y="3766"/>
                    <a:pt x="8696" y="3268"/>
                    <a:pt x="8579" y="2794"/>
                  </a:cubicBezTo>
                  <a:cubicBezTo>
                    <a:pt x="8353" y="1866"/>
                    <a:pt x="7768" y="1127"/>
                    <a:pt x="6942" y="656"/>
                  </a:cubicBezTo>
                  <a:cubicBezTo>
                    <a:pt x="6357" y="322"/>
                    <a:pt x="5714" y="143"/>
                    <a:pt x="5057" y="32"/>
                  </a:cubicBezTo>
                  <a:cubicBezTo>
                    <a:pt x="4941" y="11"/>
                    <a:pt x="4629" y="1"/>
                    <a:pt x="43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35"/>
            <p:cNvSpPr/>
            <p:nvPr/>
          </p:nvSpPr>
          <p:spPr>
            <a:xfrm>
              <a:off x="2516587" y="2272290"/>
              <a:ext cx="132964" cy="96323"/>
            </a:xfrm>
            <a:custGeom>
              <a:avLst/>
              <a:gdLst/>
              <a:ahLst/>
              <a:cxnLst/>
              <a:rect l="l" t="t" r="r" b="b"/>
              <a:pathLst>
                <a:path w="2493" h="1806" extrusionOk="0">
                  <a:moveTo>
                    <a:pt x="454" y="0"/>
                  </a:moveTo>
                  <a:cubicBezTo>
                    <a:pt x="244" y="0"/>
                    <a:pt x="1" y="191"/>
                    <a:pt x="26" y="422"/>
                  </a:cubicBezTo>
                  <a:cubicBezTo>
                    <a:pt x="31" y="459"/>
                    <a:pt x="36" y="496"/>
                    <a:pt x="42" y="535"/>
                  </a:cubicBezTo>
                  <a:cubicBezTo>
                    <a:pt x="19" y="604"/>
                    <a:pt x="15" y="684"/>
                    <a:pt x="42" y="774"/>
                  </a:cubicBezTo>
                  <a:cubicBezTo>
                    <a:pt x="82" y="918"/>
                    <a:pt x="144" y="1051"/>
                    <a:pt x="222" y="1173"/>
                  </a:cubicBezTo>
                  <a:cubicBezTo>
                    <a:pt x="380" y="1512"/>
                    <a:pt x="641" y="1777"/>
                    <a:pt x="1059" y="1802"/>
                  </a:cubicBezTo>
                  <a:cubicBezTo>
                    <a:pt x="1080" y="1803"/>
                    <a:pt x="1101" y="1804"/>
                    <a:pt x="1122" y="1804"/>
                  </a:cubicBezTo>
                  <a:cubicBezTo>
                    <a:pt x="1160" y="1804"/>
                    <a:pt x="1198" y="1802"/>
                    <a:pt x="1236" y="1799"/>
                  </a:cubicBezTo>
                  <a:cubicBezTo>
                    <a:pt x="1278" y="1803"/>
                    <a:pt x="1320" y="1805"/>
                    <a:pt x="1363" y="1805"/>
                  </a:cubicBezTo>
                  <a:cubicBezTo>
                    <a:pt x="1380" y="1805"/>
                    <a:pt x="1396" y="1805"/>
                    <a:pt x="1413" y="1804"/>
                  </a:cubicBezTo>
                  <a:cubicBezTo>
                    <a:pt x="1831" y="1786"/>
                    <a:pt x="2095" y="1522"/>
                    <a:pt x="2257" y="1186"/>
                  </a:cubicBezTo>
                  <a:cubicBezTo>
                    <a:pt x="2338" y="1065"/>
                    <a:pt x="2402" y="932"/>
                    <a:pt x="2445" y="790"/>
                  </a:cubicBezTo>
                  <a:cubicBezTo>
                    <a:pt x="2471" y="702"/>
                    <a:pt x="2469" y="620"/>
                    <a:pt x="2448" y="551"/>
                  </a:cubicBezTo>
                  <a:cubicBezTo>
                    <a:pt x="2453" y="514"/>
                    <a:pt x="2459" y="475"/>
                    <a:pt x="2464" y="438"/>
                  </a:cubicBezTo>
                  <a:cubicBezTo>
                    <a:pt x="2492" y="207"/>
                    <a:pt x="2253" y="14"/>
                    <a:pt x="2042" y="11"/>
                  </a:cubicBezTo>
                  <a:cubicBezTo>
                    <a:pt x="2039" y="11"/>
                    <a:pt x="2036" y="11"/>
                    <a:pt x="2033" y="11"/>
                  </a:cubicBezTo>
                  <a:cubicBezTo>
                    <a:pt x="1961" y="11"/>
                    <a:pt x="1900" y="30"/>
                    <a:pt x="1846" y="58"/>
                  </a:cubicBezTo>
                  <a:cubicBezTo>
                    <a:pt x="1804" y="44"/>
                    <a:pt x="1761" y="37"/>
                    <a:pt x="1717" y="37"/>
                  </a:cubicBezTo>
                  <a:cubicBezTo>
                    <a:pt x="1623" y="37"/>
                    <a:pt x="1525" y="73"/>
                    <a:pt x="1438" y="160"/>
                  </a:cubicBezTo>
                  <a:cubicBezTo>
                    <a:pt x="1383" y="216"/>
                    <a:pt x="1316" y="262"/>
                    <a:pt x="1247" y="296"/>
                  </a:cubicBezTo>
                  <a:cubicBezTo>
                    <a:pt x="1176" y="262"/>
                    <a:pt x="1110" y="214"/>
                    <a:pt x="1055" y="158"/>
                  </a:cubicBezTo>
                  <a:cubicBezTo>
                    <a:pt x="967" y="67"/>
                    <a:pt x="868" y="30"/>
                    <a:pt x="772" y="30"/>
                  </a:cubicBezTo>
                  <a:cubicBezTo>
                    <a:pt x="730" y="30"/>
                    <a:pt x="689" y="37"/>
                    <a:pt x="649" y="50"/>
                  </a:cubicBezTo>
                  <a:cubicBezTo>
                    <a:pt x="594" y="20"/>
                    <a:pt x="529" y="0"/>
                    <a:pt x="454" y="0"/>
                  </a:cubicBezTo>
                  <a:close/>
                </a:path>
              </a:pathLst>
            </a:custGeom>
            <a:solidFill>
              <a:srgbClr val="FFFF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35"/>
            <p:cNvSpPr/>
            <p:nvPr/>
          </p:nvSpPr>
          <p:spPr>
            <a:xfrm>
              <a:off x="2540908" y="1888227"/>
              <a:ext cx="89816" cy="406413"/>
            </a:xfrm>
            <a:custGeom>
              <a:avLst/>
              <a:gdLst/>
              <a:ahLst/>
              <a:cxnLst/>
              <a:rect l="l" t="t" r="r" b="b"/>
              <a:pathLst>
                <a:path w="1684" h="7620" extrusionOk="0">
                  <a:moveTo>
                    <a:pt x="1044" y="288"/>
                  </a:moveTo>
                  <a:cubicBezTo>
                    <a:pt x="1141" y="288"/>
                    <a:pt x="1232" y="333"/>
                    <a:pt x="1290" y="439"/>
                  </a:cubicBezTo>
                  <a:cubicBezTo>
                    <a:pt x="1413" y="664"/>
                    <a:pt x="1296" y="926"/>
                    <a:pt x="1186" y="1128"/>
                  </a:cubicBezTo>
                  <a:cubicBezTo>
                    <a:pt x="1053" y="1369"/>
                    <a:pt x="902" y="1598"/>
                    <a:pt x="753" y="1828"/>
                  </a:cubicBezTo>
                  <a:cubicBezTo>
                    <a:pt x="737" y="1810"/>
                    <a:pt x="723" y="1794"/>
                    <a:pt x="707" y="1777"/>
                  </a:cubicBezTo>
                  <a:cubicBezTo>
                    <a:pt x="535" y="1576"/>
                    <a:pt x="482" y="1381"/>
                    <a:pt x="512" y="1117"/>
                  </a:cubicBezTo>
                  <a:cubicBezTo>
                    <a:pt x="539" y="873"/>
                    <a:pt x="587" y="563"/>
                    <a:pt x="783" y="393"/>
                  </a:cubicBezTo>
                  <a:cubicBezTo>
                    <a:pt x="859" y="327"/>
                    <a:pt x="954" y="288"/>
                    <a:pt x="1044" y="288"/>
                  </a:cubicBezTo>
                  <a:close/>
                  <a:moveTo>
                    <a:pt x="1046" y="0"/>
                  </a:moveTo>
                  <a:cubicBezTo>
                    <a:pt x="593" y="0"/>
                    <a:pt x="347" y="446"/>
                    <a:pt x="270" y="841"/>
                  </a:cubicBezTo>
                  <a:cubicBezTo>
                    <a:pt x="224" y="1084"/>
                    <a:pt x="185" y="1350"/>
                    <a:pt x="266" y="1589"/>
                  </a:cubicBezTo>
                  <a:cubicBezTo>
                    <a:pt x="330" y="1780"/>
                    <a:pt x="463" y="1929"/>
                    <a:pt x="597" y="2074"/>
                  </a:cubicBezTo>
                  <a:cubicBezTo>
                    <a:pt x="542" y="2163"/>
                    <a:pt x="489" y="2252"/>
                    <a:pt x="440" y="2344"/>
                  </a:cubicBezTo>
                  <a:cubicBezTo>
                    <a:pt x="209" y="2767"/>
                    <a:pt x="75" y="3210"/>
                    <a:pt x="41" y="3694"/>
                  </a:cubicBezTo>
                  <a:cubicBezTo>
                    <a:pt x="0" y="4302"/>
                    <a:pt x="41" y="4922"/>
                    <a:pt x="52" y="5532"/>
                  </a:cubicBezTo>
                  <a:cubicBezTo>
                    <a:pt x="60" y="6115"/>
                    <a:pt x="37" y="6714"/>
                    <a:pt x="188" y="7281"/>
                  </a:cubicBezTo>
                  <a:cubicBezTo>
                    <a:pt x="207" y="7351"/>
                    <a:pt x="262" y="7382"/>
                    <a:pt x="319" y="7382"/>
                  </a:cubicBezTo>
                  <a:cubicBezTo>
                    <a:pt x="403" y="7382"/>
                    <a:pt x="490" y="7313"/>
                    <a:pt x="463" y="7208"/>
                  </a:cubicBezTo>
                  <a:cubicBezTo>
                    <a:pt x="310" y="6643"/>
                    <a:pt x="342" y="6042"/>
                    <a:pt x="333" y="5464"/>
                  </a:cubicBezTo>
                  <a:cubicBezTo>
                    <a:pt x="323" y="4887"/>
                    <a:pt x="287" y="4304"/>
                    <a:pt x="323" y="3728"/>
                  </a:cubicBezTo>
                  <a:cubicBezTo>
                    <a:pt x="355" y="3203"/>
                    <a:pt x="530" y="2748"/>
                    <a:pt x="791" y="2303"/>
                  </a:cubicBezTo>
                  <a:cubicBezTo>
                    <a:pt x="1044" y="2654"/>
                    <a:pt x="1145" y="3076"/>
                    <a:pt x="1182" y="3513"/>
                  </a:cubicBezTo>
                  <a:cubicBezTo>
                    <a:pt x="1294" y="4816"/>
                    <a:pt x="1166" y="6163"/>
                    <a:pt x="911" y="7440"/>
                  </a:cubicBezTo>
                  <a:cubicBezTo>
                    <a:pt x="890" y="7548"/>
                    <a:pt x="980" y="7620"/>
                    <a:pt x="1063" y="7620"/>
                  </a:cubicBezTo>
                  <a:cubicBezTo>
                    <a:pt x="1117" y="7620"/>
                    <a:pt x="1168" y="7589"/>
                    <a:pt x="1182" y="7518"/>
                  </a:cubicBezTo>
                  <a:cubicBezTo>
                    <a:pt x="1395" y="6457"/>
                    <a:pt x="1503" y="5378"/>
                    <a:pt x="1496" y="4295"/>
                  </a:cubicBezTo>
                  <a:cubicBezTo>
                    <a:pt x="1492" y="3825"/>
                    <a:pt x="1483" y="3341"/>
                    <a:pt x="1368" y="2882"/>
                  </a:cubicBezTo>
                  <a:cubicBezTo>
                    <a:pt x="1319" y="2691"/>
                    <a:pt x="1248" y="2501"/>
                    <a:pt x="1152" y="2328"/>
                  </a:cubicBezTo>
                  <a:cubicBezTo>
                    <a:pt x="1094" y="2225"/>
                    <a:pt x="1024" y="2135"/>
                    <a:pt x="948" y="2048"/>
                  </a:cubicBezTo>
                  <a:cubicBezTo>
                    <a:pt x="1195" y="1679"/>
                    <a:pt x="1494" y="1298"/>
                    <a:pt x="1595" y="875"/>
                  </a:cubicBezTo>
                  <a:cubicBezTo>
                    <a:pt x="1684" y="506"/>
                    <a:pt x="1519" y="26"/>
                    <a:pt x="1083" y="1"/>
                  </a:cubicBezTo>
                  <a:cubicBezTo>
                    <a:pt x="1071" y="0"/>
                    <a:pt x="1058" y="0"/>
                    <a:pt x="10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35"/>
            <p:cNvSpPr/>
            <p:nvPr/>
          </p:nvSpPr>
          <p:spPr>
            <a:xfrm>
              <a:off x="2485120" y="2193675"/>
              <a:ext cx="205233" cy="132004"/>
            </a:xfrm>
            <a:custGeom>
              <a:avLst/>
              <a:gdLst/>
              <a:ahLst/>
              <a:cxnLst/>
              <a:rect l="l" t="t" r="r" b="b"/>
              <a:pathLst>
                <a:path w="3848" h="2475" extrusionOk="0">
                  <a:moveTo>
                    <a:pt x="2832" y="0"/>
                  </a:moveTo>
                  <a:cubicBezTo>
                    <a:pt x="2601" y="0"/>
                    <a:pt x="2367" y="24"/>
                    <a:pt x="2189" y="24"/>
                  </a:cubicBezTo>
                  <a:cubicBezTo>
                    <a:pt x="1946" y="24"/>
                    <a:pt x="1702" y="22"/>
                    <a:pt x="1459" y="22"/>
                  </a:cubicBezTo>
                  <a:cubicBezTo>
                    <a:pt x="1144" y="22"/>
                    <a:pt x="830" y="25"/>
                    <a:pt x="516" y="37"/>
                  </a:cubicBezTo>
                  <a:cubicBezTo>
                    <a:pt x="190" y="51"/>
                    <a:pt x="38" y="327"/>
                    <a:pt x="59" y="577"/>
                  </a:cubicBezTo>
                  <a:cubicBezTo>
                    <a:pt x="59" y="588"/>
                    <a:pt x="59" y="597"/>
                    <a:pt x="61" y="606"/>
                  </a:cubicBezTo>
                  <a:cubicBezTo>
                    <a:pt x="57" y="643"/>
                    <a:pt x="54" y="678"/>
                    <a:pt x="49" y="716"/>
                  </a:cubicBezTo>
                  <a:cubicBezTo>
                    <a:pt x="20" y="999"/>
                    <a:pt x="1" y="1281"/>
                    <a:pt x="38" y="1525"/>
                  </a:cubicBezTo>
                  <a:cubicBezTo>
                    <a:pt x="40" y="1587"/>
                    <a:pt x="43" y="1646"/>
                    <a:pt x="52" y="1704"/>
                  </a:cubicBezTo>
                  <a:cubicBezTo>
                    <a:pt x="57" y="1754"/>
                    <a:pt x="64" y="1802"/>
                    <a:pt x="75" y="1850"/>
                  </a:cubicBezTo>
                  <a:cubicBezTo>
                    <a:pt x="82" y="1883"/>
                    <a:pt x="91" y="1915"/>
                    <a:pt x="100" y="1947"/>
                  </a:cubicBezTo>
                  <a:cubicBezTo>
                    <a:pt x="155" y="2126"/>
                    <a:pt x="318" y="2282"/>
                    <a:pt x="511" y="2296"/>
                  </a:cubicBezTo>
                  <a:cubicBezTo>
                    <a:pt x="546" y="2309"/>
                    <a:pt x="585" y="2323"/>
                    <a:pt x="628" y="2330"/>
                  </a:cubicBezTo>
                  <a:cubicBezTo>
                    <a:pt x="1155" y="2414"/>
                    <a:pt x="1683" y="2474"/>
                    <a:pt x="2216" y="2474"/>
                  </a:cubicBezTo>
                  <a:cubicBezTo>
                    <a:pt x="2246" y="2474"/>
                    <a:pt x="2275" y="2474"/>
                    <a:pt x="2304" y="2473"/>
                  </a:cubicBezTo>
                  <a:cubicBezTo>
                    <a:pt x="2335" y="2473"/>
                    <a:pt x="2366" y="2473"/>
                    <a:pt x="2397" y="2473"/>
                  </a:cubicBezTo>
                  <a:cubicBezTo>
                    <a:pt x="2446" y="2473"/>
                    <a:pt x="2496" y="2473"/>
                    <a:pt x="2546" y="2473"/>
                  </a:cubicBezTo>
                  <a:cubicBezTo>
                    <a:pt x="2872" y="2473"/>
                    <a:pt x="3230" y="2461"/>
                    <a:pt x="3479" y="2271"/>
                  </a:cubicBezTo>
                  <a:cubicBezTo>
                    <a:pt x="3582" y="2192"/>
                    <a:pt x="3664" y="2069"/>
                    <a:pt x="3722" y="1919"/>
                  </a:cubicBezTo>
                  <a:cubicBezTo>
                    <a:pt x="3742" y="1869"/>
                    <a:pt x="3759" y="1818"/>
                    <a:pt x="3773" y="1765"/>
                  </a:cubicBezTo>
                  <a:cubicBezTo>
                    <a:pt x="3816" y="1612"/>
                    <a:pt x="3835" y="1442"/>
                    <a:pt x="3835" y="1272"/>
                  </a:cubicBezTo>
                  <a:cubicBezTo>
                    <a:pt x="3848" y="1107"/>
                    <a:pt x="3841" y="939"/>
                    <a:pt x="3814" y="779"/>
                  </a:cubicBezTo>
                  <a:cubicBezTo>
                    <a:pt x="3807" y="737"/>
                    <a:pt x="3800" y="694"/>
                    <a:pt x="3789" y="654"/>
                  </a:cubicBezTo>
                  <a:cubicBezTo>
                    <a:pt x="3729" y="423"/>
                    <a:pt x="3621" y="228"/>
                    <a:pt x="3460" y="127"/>
                  </a:cubicBezTo>
                  <a:cubicBezTo>
                    <a:pt x="3298" y="25"/>
                    <a:pt x="3067" y="0"/>
                    <a:pt x="28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35"/>
            <p:cNvSpPr/>
            <p:nvPr/>
          </p:nvSpPr>
          <p:spPr>
            <a:xfrm>
              <a:off x="2485120" y="2231222"/>
              <a:ext cx="205233" cy="56588"/>
            </a:xfrm>
            <a:custGeom>
              <a:avLst/>
              <a:gdLst/>
              <a:ahLst/>
              <a:cxnLst/>
              <a:rect l="l" t="t" r="r" b="b"/>
              <a:pathLst>
                <a:path w="3848" h="1061" extrusionOk="0">
                  <a:moveTo>
                    <a:pt x="1008" y="0"/>
                  </a:moveTo>
                  <a:cubicBezTo>
                    <a:pt x="688" y="0"/>
                    <a:pt x="368" y="4"/>
                    <a:pt x="49" y="12"/>
                  </a:cubicBezTo>
                  <a:cubicBezTo>
                    <a:pt x="20" y="295"/>
                    <a:pt x="1" y="577"/>
                    <a:pt x="38" y="821"/>
                  </a:cubicBezTo>
                  <a:cubicBezTo>
                    <a:pt x="40" y="883"/>
                    <a:pt x="43" y="942"/>
                    <a:pt x="52" y="1000"/>
                  </a:cubicBezTo>
                  <a:cubicBezTo>
                    <a:pt x="414" y="988"/>
                    <a:pt x="777" y="983"/>
                    <a:pt x="1141" y="983"/>
                  </a:cubicBezTo>
                  <a:cubicBezTo>
                    <a:pt x="2017" y="983"/>
                    <a:pt x="2898" y="1014"/>
                    <a:pt x="3773" y="1061"/>
                  </a:cubicBezTo>
                  <a:cubicBezTo>
                    <a:pt x="3816" y="908"/>
                    <a:pt x="3835" y="738"/>
                    <a:pt x="3835" y="568"/>
                  </a:cubicBezTo>
                  <a:cubicBezTo>
                    <a:pt x="3848" y="403"/>
                    <a:pt x="3841" y="235"/>
                    <a:pt x="3814" y="75"/>
                  </a:cubicBezTo>
                  <a:cubicBezTo>
                    <a:pt x="2878" y="30"/>
                    <a:pt x="1942" y="0"/>
                    <a:pt x="10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35"/>
            <p:cNvSpPr/>
            <p:nvPr/>
          </p:nvSpPr>
          <p:spPr>
            <a:xfrm>
              <a:off x="2697711" y="1935802"/>
              <a:ext cx="130937" cy="210247"/>
            </a:xfrm>
            <a:custGeom>
              <a:avLst/>
              <a:gdLst/>
              <a:ahLst/>
              <a:cxnLst/>
              <a:rect l="l" t="t" r="r" b="b"/>
              <a:pathLst>
                <a:path w="2455" h="3942" extrusionOk="0">
                  <a:moveTo>
                    <a:pt x="2139" y="0"/>
                  </a:moveTo>
                  <a:cubicBezTo>
                    <a:pt x="2119" y="0"/>
                    <a:pt x="2099" y="2"/>
                    <a:pt x="2081" y="7"/>
                  </a:cubicBezTo>
                  <a:cubicBezTo>
                    <a:pt x="1946" y="43"/>
                    <a:pt x="1886" y="176"/>
                    <a:pt x="1910" y="305"/>
                  </a:cubicBezTo>
                  <a:cubicBezTo>
                    <a:pt x="1974" y="663"/>
                    <a:pt x="1884" y="1025"/>
                    <a:pt x="1765" y="1363"/>
                  </a:cubicBezTo>
                  <a:cubicBezTo>
                    <a:pt x="1655" y="1680"/>
                    <a:pt x="1537" y="2035"/>
                    <a:pt x="1333" y="2306"/>
                  </a:cubicBezTo>
                  <a:cubicBezTo>
                    <a:pt x="977" y="2783"/>
                    <a:pt x="413" y="3050"/>
                    <a:pt x="110" y="3576"/>
                  </a:cubicBezTo>
                  <a:cubicBezTo>
                    <a:pt x="0" y="3765"/>
                    <a:pt x="169" y="3942"/>
                    <a:pt x="334" y="3942"/>
                  </a:cubicBezTo>
                  <a:cubicBezTo>
                    <a:pt x="407" y="3942"/>
                    <a:pt x="479" y="3907"/>
                    <a:pt x="526" y="3825"/>
                  </a:cubicBezTo>
                  <a:cubicBezTo>
                    <a:pt x="844" y="3277"/>
                    <a:pt x="1473" y="3004"/>
                    <a:pt x="1811" y="2467"/>
                  </a:cubicBezTo>
                  <a:cubicBezTo>
                    <a:pt x="1910" y="2309"/>
                    <a:pt x="1980" y="2134"/>
                    <a:pt x="2050" y="1962"/>
                  </a:cubicBezTo>
                  <a:cubicBezTo>
                    <a:pt x="2127" y="1780"/>
                    <a:pt x="2201" y="1597"/>
                    <a:pt x="2263" y="1409"/>
                  </a:cubicBezTo>
                  <a:cubicBezTo>
                    <a:pt x="2394" y="1009"/>
                    <a:pt x="2454" y="596"/>
                    <a:pt x="2378" y="179"/>
                  </a:cubicBezTo>
                  <a:cubicBezTo>
                    <a:pt x="2359" y="70"/>
                    <a:pt x="2246" y="0"/>
                    <a:pt x="2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35"/>
            <p:cNvSpPr/>
            <p:nvPr/>
          </p:nvSpPr>
          <p:spPr>
            <a:xfrm>
              <a:off x="2727099" y="1748437"/>
              <a:ext cx="93710" cy="106563"/>
            </a:xfrm>
            <a:custGeom>
              <a:avLst/>
              <a:gdLst/>
              <a:ahLst/>
              <a:cxnLst/>
              <a:rect l="l" t="t" r="r" b="b"/>
              <a:pathLst>
                <a:path w="1757" h="1998" extrusionOk="0">
                  <a:moveTo>
                    <a:pt x="277" y="0"/>
                  </a:moveTo>
                  <a:cubicBezTo>
                    <a:pt x="192" y="0"/>
                    <a:pt x="104" y="44"/>
                    <a:pt x="64" y="120"/>
                  </a:cubicBezTo>
                  <a:cubicBezTo>
                    <a:pt x="0" y="239"/>
                    <a:pt x="36" y="377"/>
                    <a:pt x="149" y="451"/>
                  </a:cubicBezTo>
                  <a:cubicBezTo>
                    <a:pt x="213" y="494"/>
                    <a:pt x="277" y="538"/>
                    <a:pt x="339" y="586"/>
                  </a:cubicBezTo>
                  <a:cubicBezTo>
                    <a:pt x="344" y="591"/>
                    <a:pt x="353" y="598"/>
                    <a:pt x="358" y="602"/>
                  </a:cubicBezTo>
                  <a:cubicBezTo>
                    <a:pt x="372" y="614"/>
                    <a:pt x="388" y="627"/>
                    <a:pt x="403" y="639"/>
                  </a:cubicBezTo>
                  <a:cubicBezTo>
                    <a:pt x="433" y="666"/>
                    <a:pt x="463" y="690"/>
                    <a:pt x="493" y="719"/>
                  </a:cubicBezTo>
                  <a:cubicBezTo>
                    <a:pt x="608" y="825"/>
                    <a:pt x="716" y="940"/>
                    <a:pt x="815" y="1063"/>
                  </a:cubicBezTo>
                  <a:cubicBezTo>
                    <a:pt x="822" y="1071"/>
                    <a:pt x="830" y="1082"/>
                    <a:pt x="837" y="1091"/>
                  </a:cubicBezTo>
                  <a:cubicBezTo>
                    <a:pt x="836" y="1091"/>
                    <a:pt x="836" y="1090"/>
                    <a:pt x="836" y="1090"/>
                  </a:cubicBezTo>
                  <a:lnTo>
                    <a:pt x="836" y="1090"/>
                  </a:lnTo>
                  <a:cubicBezTo>
                    <a:pt x="837" y="1090"/>
                    <a:pt x="863" y="1126"/>
                    <a:pt x="863" y="1126"/>
                  </a:cubicBezTo>
                  <a:cubicBezTo>
                    <a:pt x="886" y="1158"/>
                    <a:pt x="909" y="1190"/>
                    <a:pt x="932" y="1224"/>
                  </a:cubicBezTo>
                  <a:cubicBezTo>
                    <a:pt x="973" y="1286"/>
                    <a:pt x="1012" y="1350"/>
                    <a:pt x="1049" y="1413"/>
                  </a:cubicBezTo>
                  <a:cubicBezTo>
                    <a:pt x="1088" y="1483"/>
                    <a:pt x="1126" y="1552"/>
                    <a:pt x="1159" y="1624"/>
                  </a:cubicBezTo>
                  <a:cubicBezTo>
                    <a:pt x="1177" y="1660"/>
                    <a:pt x="1193" y="1695"/>
                    <a:pt x="1207" y="1732"/>
                  </a:cubicBezTo>
                  <a:cubicBezTo>
                    <a:pt x="1209" y="1736"/>
                    <a:pt x="1211" y="1738"/>
                    <a:pt x="1211" y="1738"/>
                  </a:cubicBezTo>
                  <a:cubicBezTo>
                    <a:pt x="1212" y="1741"/>
                    <a:pt x="1212" y="1745"/>
                    <a:pt x="1216" y="1750"/>
                  </a:cubicBezTo>
                  <a:cubicBezTo>
                    <a:pt x="1223" y="1771"/>
                    <a:pt x="1232" y="1794"/>
                    <a:pt x="1241" y="1816"/>
                  </a:cubicBezTo>
                  <a:cubicBezTo>
                    <a:pt x="1278" y="1915"/>
                    <a:pt x="1368" y="1998"/>
                    <a:pt x="1474" y="1998"/>
                  </a:cubicBezTo>
                  <a:cubicBezTo>
                    <a:pt x="1495" y="1998"/>
                    <a:pt x="1516" y="1995"/>
                    <a:pt x="1538" y="1988"/>
                  </a:cubicBezTo>
                  <a:cubicBezTo>
                    <a:pt x="1654" y="1952"/>
                    <a:pt x="1756" y="1817"/>
                    <a:pt x="1710" y="1690"/>
                  </a:cubicBezTo>
                  <a:cubicBezTo>
                    <a:pt x="1459" y="1011"/>
                    <a:pt x="1003" y="432"/>
                    <a:pt x="397" y="35"/>
                  </a:cubicBezTo>
                  <a:cubicBezTo>
                    <a:pt x="362" y="11"/>
                    <a:pt x="320" y="0"/>
                    <a:pt x="2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35"/>
            <p:cNvSpPr/>
            <p:nvPr/>
          </p:nvSpPr>
          <p:spPr>
            <a:xfrm>
              <a:off x="2332850" y="1917775"/>
              <a:ext cx="90936" cy="185819"/>
            </a:xfrm>
            <a:custGeom>
              <a:avLst/>
              <a:gdLst/>
              <a:ahLst/>
              <a:cxnLst/>
              <a:rect l="l" t="t" r="r" b="b"/>
              <a:pathLst>
                <a:path w="1705" h="3484" extrusionOk="0">
                  <a:moveTo>
                    <a:pt x="238" y="1"/>
                  </a:moveTo>
                  <a:cubicBezTo>
                    <a:pt x="118" y="1"/>
                    <a:pt x="1" y="78"/>
                    <a:pt x="6" y="234"/>
                  </a:cubicBezTo>
                  <a:cubicBezTo>
                    <a:pt x="49" y="1400"/>
                    <a:pt x="167" y="2741"/>
                    <a:pt x="1238" y="3443"/>
                  </a:cubicBezTo>
                  <a:cubicBezTo>
                    <a:pt x="1281" y="3471"/>
                    <a:pt x="1324" y="3484"/>
                    <a:pt x="1364" y="3484"/>
                  </a:cubicBezTo>
                  <a:cubicBezTo>
                    <a:pt x="1568" y="3484"/>
                    <a:pt x="1705" y="3168"/>
                    <a:pt x="1486" y="3025"/>
                  </a:cubicBezTo>
                  <a:cubicBezTo>
                    <a:pt x="580" y="2431"/>
                    <a:pt x="527" y="1208"/>
                    <a:pt x="492" y="237"/>
                  </a:cubicBezTo>
                  <a:cubicBezTo>
                    <a:pt x="486" y="80"/>
                    <a:pt x="361" y="1"/>
                    <a:pt x="2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35"/>
            <p:cNvSpPr/>
            <p:nvPr/>
          </p:nvSpPr>
          <p:spPr>
            <a:xfrm>
              <a:off x="2523201" y="2334265"/>
              <a:ext cx="66615" cy="45175"/>
            </a:xfrm>
            <a:custGeom>
              <a:avLst/>
              <a:gdLst/>
              <a:ahLst/>
              <a:cxnLst/>
              <a:rect l="l" t="t" r="r" b="b"/>
              <a:pathLst>
                <a:path w="1249" h="847" extrusionOk="0">
                  <a:moveTo>
                    <a:pt x="435" y="91"/>
                  </a:moveTo>
                  <a:cubicBezTo>
                    <a:pt x="435" y="91"/>
                    <a:pt x="436" y="92"/>
                    <a:pt x="436" y="93"/>
                  </a:cubicBezTo>
                  <a:lnTo>
                    <a:pt x="436" y="93"/>
                  </a:lnTo>
                  <a:cubicBezTo>
                    <a:pt x="436" y="92"/>
                    <a:pt x="435" y="91"/>
                    <a:pt x="435" y="91"/>
                  </a:cubicBezTo>
                  <a:close/>
                  <a:moveTo>
                    <a:pt x="436" y="93"/>
                  </a:moveTo>
                  <a:cubicBezTo>
                    <a:pt x="441" y="98"/>
                    <a:pt x="445" y="103"/>
                    <a:pt x="449" y="108"/>
                  </a:cubicBezTo>
                  <a:lnTo>
                    <a:pt x="449" y="108"/>
                  </a:lnTo>
                  <a:cubicBezTo>
                    <a:pt x="445" y="103"/>
                    <a:pt x="441" y="98"/>
                    <a:pt x="436" y="93"/>
                  </a:cubicBezTo>
                  <a:close/>
                  <a:moveTo>
                    <a:pt x="248" y="1"/>
                  </a:moveTo>
                  <a:cubicBezTo>
                    <a:pt x="206" y="1"/>
                    <a:pt x="162" y="11"/>
                    <a:pt x="128" y="32"/>
                  </a:cubicBezTo>
                  <a:cubicBezTo>
                    <a:pt x="75" y="66"/>
                    <a:pt x="29" y="116"/>
                    <a:pt x="15" y="176"/>
                  </a:cubicBezTo>
                  <a:cubicBezTo>
                    <a:pt x="1" y="236"/>
                    <a:pt x="1" y="312"/>
                    <a:pt x="38" y="364"/>
                  </a:cubicBezTo>
                  <a:cubicBezTo>
                    <a:pt x="150" y="514"/>
                    <a:pt x="286" y="644"/>
                    <a:pt x="456" y="725"/>
                  </a:cubicBezTo>
                  <a:cubicBezTo>
                    <a:pt x="613" y="800"/>
                    <a:pt x="782" y="847"/>
                    <a:pt x="954" y="847"/>
                  </a:cubicBezTo>
                  <a:cubicBezTo>
                    <a:pt x="969" y="847"/>
                    <a:pt x="984" y="847"/>
                    <a:pt x="999" y="846"/>
                  </a:cubicBezTo>
                  <a:cubicBezTo>
                    <a:pt x="1126" y="842"/>
                    <a:pt x="1248" y="741"/>
                    <a:pt x="1243" y="605"/>
                  </a:cubicBezTo>
                  <a:cubicBezTo>
                    <a:pt x="1240" y="482"/>
                    <a:pt x="1143" y="360"/>
                    <a:pt x="1011" y="360"/>
                  </a:cubicBezTo>
                  <a:cubicBezTo>
                    <a:pt x="1008" y="360"/>
                    <a:pt x="1005" y="360"/>
                    <a:pt x="1002" y="360"/>
                  </a:cubicBezTo>
                  <a:cubicBezTo>
                    <a:pt x="991" y="361"/>
                    <a:pt x="980" y="361"/>
                    <a:pt x="969" y="361"/>
                  </a:cubicBezTo>
                  <a:cubicBezTo>
                    <a:pt x="940" y="361"/>
                    <a:pt x="910" y="359"/>
                    <a:pt x="882" y="357"/>
                  </a:cubicBezTo>
                  <a:cubicBezTo>
                    <a:pt x="823" y="346"/>
                    <a:pt x="766" y="330"/>
                    <a:pt x="713" y="309"/>
                  </a:cubicBezTo>
                  <a:cubicBezTo>
                    <a:pt x="658" y="284"/>
                    <a:pt x="607" y="254"/>
                    <a:pt x="559" y="218"/>
                  </a:cubicBezTo>
                  <a:cubicBezTo>
                    <a:pt x="520" y="184"/>
                    <a:pt x="483" y="148"/>
                    <a:pt x="449" y="108"/>
                  </a:cubicBezTo>
                  <a:lnTo>
                    <a:pt x="449" y="108"/>
                  </a:lnTo>
                  <a:cubicBezTo>
                    <a:pt x="451" y="110"/>
                    <a:pt x="453" y="113"/>
                    <a:pt x="454" y="116"/>
                  </a:cubicBezTo>
                  <a:cubicBezTo>
                    <a:pt x="417" y="66"/>
                    <a:pt x="378" y="27"/>
                    <a:pt x="314" y="9"/>
                  </a:cubicBezTo>
                  <a:cubicBezTo>
                    <a:pt x="294" y="4"/>
                    <a:pt x="272" y="1"/>
                    <a:pt x="2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35"/>
            <p:cNvSpPr/>
            <p:nvPr/>
          </p:nvSpPr>
          <p:spPr>
            <a:xfrm>
              <a:off x="2570029" y="1508965"/>
              <a:ext cx="32428" cy="147738"/>
            </a:xfrm>
            <a:custGeom>
              <a:avLst/>
              <a:gdLst/>
              <a:ahLst/>
              <a:cxnLst/>
              <a:rect l="l" t="t" r="r" b="b"/>
              <a:pathLst>
                <a:path w="608" h="2770" extrusionOk="0">
                  <a:moveTo>
                    <a:pt x="245" y="1"/>
                  </a:moveTo>
                  <a:cubicBezTo>
                    <a:pt x="228" y="1"/>
                    <a:pt x="212" y="2"/>
                    <a:pt x="197" y="6"/>
                  </a:cubicBezTo>
                  <a:cubicBezTo>
                    <a:pt x="57" y="36"/>
                    <a:pt x="0" y="165"/>
                    <a:pt x="14" y="295"/>
                  </a:cubicBezTo>
                  <a:cubicBezTo>
                    <a:pt x="90" y="1035"/>
                    <a:pt x="122" y="1780"/>
                    <a:pt x="112" y="2522"/>
                  </a:cubicBezTo>
                  <a:cubicBezTo>
                    <a:pt x="109" y="2685"/>
                    <a:pt x="238" y="2769"/>
                    <a:pt x="364" y="2769"/>
                  </a:cubicBezTo>
                  <a:cubicBezTo>
                    <a:pt x="480" y="2769"/>
                    <a:pt x="594" y="2696"/>
                    <a:pt x="595" y="2545"/>
                  </a:cubicBezTo>
                  <a:cubicBezTo>
                    <a:pt x="608" y="1759"/>
                    <a:pt x="569" y="972"/>
                    <a:pt x="487" y="188"/>
                  </a:cubicBezTo>
                  <a:cubicBezTo>
                    <a:pt x="477" y="75"/>
                    <a:pt x="353" y="1"/>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35"/>
            <p:cNvSpPr/>
            <p:nvPr/>
          </p:nvSpPr>
          <p:spPr>
            <a:xfrm>
              <a:off x="2363091" y="1613501"/>
              <a:ext cx="80483" cy="74776"/>
            </a:xfrm>
            <a:custGeom>
              <a:avLst/>
              <a:gdLst/>
              <a:ahLst/>
              <a:cxnLst/>
              <a:rect l="l" t="t" r="r" b="b"/>
              <a:pathLst>
                <a:path w="1509" h="1402" extrusionOk="0">
                  <a:moveTo>
                    <a:pt x="292" y="0"/>
                  </a:moveTo>
                  <a:cubicBezTo>
                    <a:pt x="267" y="0"/>
                    <a:pt x="243" y="3"/>
                    <a:pt x="219" y="8"/>
                  </a:cubicBezTo>
                  <a:cubicBezTo>
                    <a:pt x="95" y="36"/>
                    <a:pt x="1" y="172"/>
                    <a:pt x="35" y="298"/>
                  </a:cubicBezTo>
                  <a:cubicBezTo>
                    <a:pt x="63" y="399"/>
                    <a:pt x="143" y="472"/>
                    <a:pt x="240" y="484"/>
                  </a:cubicBezTo>
                  <a:cubicBezTo>
                    <a:pt x="245" y="490"/>
                    <a:pt x="249" y="495"/>
                    <a:pt x="254" y="498"/>
                  </a:cubicBezTo>
                  <a:lnTo>
                    <a:pt x="371" y="621"/>
                  </a:lnTo>
                  <a:cubicBezTo>
                    <a:pt x="447" y="699"/>
                    <a:pt x="524" y="777"/>
                    <a:pt x="600" y="855"/>
                  </a:cubicBezTo>
                  <a:cubicBezTo>
                    <a:pt x="752" y="1011"/>
                    <a:pt x="903" y="1168"/>
                    <a:pt x="1055" y="1324"/>
                  </a:cubicBezTo>
                  <a:cubicBezTo>
                    <a:pt x="1104" y="1374"/>
                    <a:pt x="1174" y="1402"/>
                    <a:pt x="1243" y="1402"/>
                  </a:cubicBezTo>
                  <a:cubicBezTo>
                    <a:pt x="1299" y="1402"/>
                    <a:pt x="1356" y="1383"/>
                    <a:pt x="1399" y="1340"/>
                  </a:cubicBezTo>
                  <a:cubicBezTo>
                    <a:pt x="1489" y="1250"/>
                    <a:pt x="1509" y="1094"/>
                    <a:pt x="1415" y="996"/>
                  </a:cubicBezTo>
                  <a:cubicBezTo>
                    <a:pt x="1245" y="821"/>
                    <a:pt x="1075" y="646"/>
                    <a:pt x="905" y="470"/>
                  </a:cubicBezTo>
                  <a:cubicBezTo>
                    <a:pt x="821" y="385"/>
                    <a:pt x="738" y="300"/>
                    <a:pt x="655" y="215"/>
                  </a:cubicBezTo>
                  <a:cubicBezTo>
                    <a:pt x="605" y="164"/>
                    <a:pt x="556" y="109"/>
                    <a:pt x="497" y="66"/>
                  </a:cubicBezTo>
                  <a:cubicBezTo>
                    <a:pt x="437" y="22"/>
                    <a:pt x="365" y="0"/>
                    <a:pt x="2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35"/>
            <p:cNvSpPr/>
            <p:nvPr/>
          </p:nvSpPr>
          <p:spPr>
            <a:xfrm>
              <a:off x="2758939" y="1619954"/>
              <a:ext cx="62829" cy="68642"/>
            </a:xfrm>
            <a:custGeom>
              <a:avLst/>
              <a:gdLst/>
              <a:ahLst/>
              <a:cxnLst/>
              <a:rect l="l" t="t" r="r" b="b"/>
              <a:pathLst>
                <a:path w="1178" h="1287" extrusionOk="0">
                  <a:moveTo>
                    <a:pt x="892" y="1"/>
                  </a:moveTo>
                  <a:cubicBezTo>
                    <a:pt x="836" y="1"/>
                    <a:pt x="780" y="20"/>
                    <a:pt x="738" y="64"/>
                  </a:cubicBezTo>
                  <a:cubicBezTo>
                    <a:pt x="484" y="321"/>
                    <a:pt x="257" y="606"/>
                    <a:pt x="68" y="914"/>
                  </a:cubicBezTo>
                  <a:cubicBezTo>
                    <a:pt x="0" y="1023"/>
                    <a:pt x="23" y="1182"/>
                    <a:pt x="139" y="1249"/>
                  </a:cubicBezTo>
                  <a:cubicBezTo>
                    <a:pt x="180" y="1274"/>
                    <a:pt x="227" y="1286"/>
                    <a:pt x="274" y="1286"/>
                  </a:cubicBezTo>
                  <a:cubicBezTo>
                    <a:pt x="353" y="1286"/>
                    <a:pt x="430" y="1251"/>
                    <a:pt x="475" y="1178"/>
                  </a:cubicBezTo>
                  <a:cubicBezTo>
                    <a:pt x="564" y="1035"/>
                    <a:pt x="660" y="898"/>
                    <a:pt x="762" y="766"/>
                  </a:cubicBezTo>
                  <a:cubicBezTo>
                    <a:pt x="787" y="734"/>
                    <a:pt x="812" y="702"/>
                    <a:pt x="839" y="672"/>
                  </a:cubicBezTo>
                  <a:cubicBezTo>
                    <a:pt x="844" y="663"/>
                    <a:pt x="851" y="656"/>
                    <a:pt x="858" y="649"/>
                  </a:cubicBezTo>
                  <a:cubicBezTo>
                    <a:pt x="860" y="645"/>
                    <a:pt x="867" y="638"/>
                    <a:pt x="871" y="633"/>
                  </a:cubicBezTo>
                  <a:cubicBezTo>
                    <a:pt x="878" y="626"/>
                    <a:pt x="883" y="617"/>
                    <a:pt x="890" y="610"/>
                  </a:cubicBezTo>
                  <a:cubicBezTo>
                    <a:pt x="947" y="546"/>
                    <a:pt x="1005" y="484"/>
                    <a:pt x="1064" y="422"/>
                  </a:cubicBezTo>
                  <a:cubicBezTo>
                    <a:pt x="1152" y="331"/>
                    <a:pt x="1177" y="175"/>
                    <a:pt x="1080" y="80"/>
                  </a:cubicBezTo>
                  <a:cubicBezTo>
                    <a:pt x="1032" y="30"/>
                    <a:pt x="961" y="1"/>
                    <a:pt x="8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9" name="Google Shape;2129;p35"/>
          <p:cNvGrpSpPr/>
          <p:nvPr/>
        </p:nvGrpSpPr>
        <p:grpSpPr>
          <a:xfrm>
            <a:off x="490857" y="3000656"/>
            <a:ext cx="1059580" cy="1088238"/>
            <a:chOff x="1742490" y="367839"/>
            <a:chExt cx="629242" cy="646260"/>
          </a:xfrm>
        </p:grpSpPr>
        <p:sp>
          <p:nvSpPr>
            <p:cNvPr id="2130" name="Google Shape;2130;p35"/>
            <p:cNvSpPr/>
            <p:nvPr/>
          </p:nvSpPr>
          <p:spPr>
            <a:xfrm>
              <a:off x="1754810" y="367839"/>
              <a:ext cx="604819" cy="646260"/>
            </a:xfrm>
            <a:custGeom>
              <a:avLst/>
              <a:gdLst/>
              <a:ahLst/>
              <a:cxnLst/>
              <a:rect l="l" t="t" r="r" b="b"/>
              <a:pathLst>
                <a:path w="11340" h="12117" extrusionOk="0">
                  <a:moveTo>
                    <a:pt x="5053" y="0"/>
                  </a:moveTo>
                  <a:cubicBezTo>
                    <a:pt x="4764" y="0"/>
                    <a:pt x="4519" y="174"/>
                    <a:pt x="4294" y="337"/>
                  </a:cubicBezTo>
                  <a:cubicBezTo>
                    <a:pt x="4186" y="415"/>
                    <a:pt x="4080" y="493"/>
                    <a:pt x="3972" y="571"/>
                  </a:cubicBezTo>
                  <a:cubicBezTo>
                    <a:pt x="3638" y="814"/>
                    <a:pt x="3305" y="1058"/>
                    <a:pt x="2970" y="1301"/>
                  </a:cubicBezTo>
                  <a:cubicBezTo>
                    <a:pt x="2483" y="1656"/>
                    <a:pt x="1996" y="2014"/>
                    <a:pt x="1510" y="2372"/>
                  </a:cubicBezTo>
                  <a:cubicBezTo>
                    <a:pt x="1441" y="2423"/>
                    <a:pt x="1370" y="2474"/>
                    <a:pt x="1301" y="2526"/>
                  </a:cubicBezTo>
                  <a:cubicBezTo>
                    <a:pt x="1085" y="2685"/>
                    <a:pt x="869" y="2843"/>
                    <a:pt x="652" y="3002"/>
                  </a:cubicBezTo>
                  <a:cubicBezTo>
                    <a:pt x="415" y="3180"/>
                    <a:pt x="169" y="3369"/>
                    <a:pt x="85" y="3665"/>
                  </a:cubicBezTo>
                  <a:cubicBezTo>
                    <a:pt x="0" y="3974"/>
                    <a:pt x="140" y="4312"/>
                    <a:pt x="273" y="4585"/>
                  </a:cubicBezTo>
                  <a:cubicBezTo>
                    <a:pt x="420" y="4891"/>
                    <a:pt x="610" y="5175"/>
                    <a:pt x="810" y="5450"/>
                  </a:cubicBezTo>
                  <a:cubicBezTo>
                    <a:pt x="1010" y="5721"/>
                    <a:pt x="1219" y="5985"/>
                    <a:pt x="1409" y="6265"/>
                  </a:cubicBezTo>
                  <a:cubicBezTo>
                    <a:pt x="1562" y="6492"/>
                    <a:pt x="1702" y="6750"/>
                    <a:pt x="1939" y="6901"/>
                  </a:cubicBezTo>
                  <a:cubicBezTo>
                    <a:pt x="2070" y="6984"/>
                    <a:pt x="2202" y="7016"/>
                    <a:pt x="2337" y="7016"/>
                  </a:cubicBezTo>
                  <a:cubicBezTo>
                    <a:pt x="2481" y="7016"/>
                    <a:pt x="2627" y="6980"/>
                    <a:pt x="2777" y="6931"/>
                  </a:cubicBezTo>
                  <a:cubicBezTo>
                    <a:pt x="2874" y="6901"/>
                    <a:pt x="2963" y="6880"/>
                    <a:pt x="3047" y="6880"/>
                  </a:cubicBezTo>
                  <a:cubicBezTo>
                    <a:pt x="3155" y="6880"/>
                    <a:pt x="3256" y="6914"/>
                    <a:pt x="3357" y="7002"/>
                  </a:cubicBezTo>
                  <a:cubicBezTo>
                    <a:pt x="3513" y="7140"/>
                    <a:pt x="3603" y="7367"/>
                    <a:pt x="3598" y="7578"/>
                  </a:cubicBezTo>
                  <a:cubicBezTo>
                    <a:pt x="3594" y="7810"/>
                    <a:pt x="3507" y="8037"/>
                    <a:pt x="3452" y="8260"/>
                  </a:cubicBezTo>
                  <a:cubicBezTo>
                    <a:pt x="3387" y="8521"/>
                    <a:pt x="3371" y="8787"/>
                    <a:pt x="3465" y="9043"/>
                  </a:cubicBezTo>
                  <a:cubicBezTo>
                    <a:pt x="3578" y="9361"/>
                    <a:pt x="3800" y="9650"/>
                    <a:pt x="3988" y="9924"/>
                  </a:cubicBezTo>
                  <a:cubicBezTo>
                    <a:pt x="4379" y="10500"/>
                    <a:pt x="4799" y="11073"/>
                    <a:pt x="5276" y="11581"/>
                  </a:cubicBezTo>
                  <a:cubicBezTo>
                    <a:pt x="5492" y="11811"/>
                    <a:pt x="5731" y="12012"/>
                    <a:pt x="6045" y="12088"/>
                  </a:cubicBezTo>
                  <a:cubicBezTo>
                    <a:pt x="6125" y="12107"/>
                    <a:pt x="6207" y="12116"/>
                    <a:pt x="6289" y="12116"/>
                  </a:cubicBezTo>
                  <a:cubicBezTo>
                    <a:pt x="6484" y="12116"/>
                    <a:pt x="6680" y="12067"/>
                    <a:pt x="6858" y="11996"/>
                  </a:cubicBezTo>
                  <a:cubicBezTo>
                    <a:pt x="7145" y="11881"/>
                    <a:pt x="7408" y="11710"/>
                    <a:pt x="7668" y="11547"/>
                  </a:cubicBezTo>
                  <a:cubicBezTo>
                    <a:pt x="7973" y="11354"/>
                    <a:pt x="8271" y="11154"/>
                    <a:pt x="8563" y="10943"/>
                  </a:cubicBezTo>
                  <a:cubicBezTo>
                    <a:pt x="8717" y="10833"/>
                    <a:pt x="8868" y="10718"/>
                    <a:pt x="9018" y="10603"/>
                  </a:cubicBezTo>
                  <a:cubicBezTo>
                    <a:pt x="9470" y="10287"/>
                    <a:pt x="9910" y="9951"/>
                    <a:pt x="10332" y="9593"/>
                  </a:cubicBezTo>
                  <a:cubicBezTo>
                    <a:pt x="10755" y="9235"/>
                    <a:pt x="11289" y="8810"/>
                    <a:pt x="11322" y="8207"/>
                  </a:cubicBezTo>
                  <a:cubicBezTo>
                    <a:pt x="11340" y="7886"/>
                    <a:pt x="11219" y="7596"/>
                    <a:pt x="11062" y="7321"/>
                  </a:cubicBezTo>
                  <a:cubicBezTo>
                    <a:pt x="10895" y="7027"/>
                    <a:pt x="10704" y="6743"/>
                    <a:pt x="10511" y="6465"/>
                  </a:cubicBezTo>
                  <a:cubicBezTo>
                    <a:pt x="10305" y="6167"/>
                    <a:pt x="10091" y="5877"/>
                    <a:pt x="9867" y="5593"/>
                  </a:cubicBezTo>
                  <a:cubicBezTo>
                    <a:pt x="9660" y="5333"/>
                    <a:pt x="9453" y="5033"/>
                    <a:pt x="9183" y="4833"/>
                  </a:cubicBezTo>
                  <a:cubicBezTo>
                    <a:pt x="8965" y="4670"/>
                    <a:pt x="8707" y="4611"/>
                    <a:pt x="8439" y="4596"/>
                  </a:cubicBezTo>
                  <a:cubicBezTo>
                    <a:pt x="8210" y="4581"/>
                    <a:pt x="7968" y="4596"/>
                    <a:pt x="7748" y="4526"/>
                  </a:cubicBezTo>
                  <a:cubicBezTo>
                    <a:pt x="7544" y="4461"/>
                    <a:pt x="7360" y="4305"/>
                    <a:pt x="7278" y="4114"/>
                  </a:cubicBezTo>
                  <a:cubicBezTo>
                    <a:pt x="7186" y="3896"/>
                    <a:pt x="7268" y="3727"/>
                    <a:pt x="7399" y="3539"/>
                  </a:cubicBezTo>
                  <a:cubicBezTo>
                    <a:pt x="7576" y="3291"/>
                    <a:pt x="7698" y="3040"/>
                    <a:pt x="7610" y="2730"/>
                  </a:cubicBezTo>
                  <a:cubicBezTo>
                    <a:pt x="7532" y="2453"/>
                    <a:pt x="7317" y="2237"/>
                    <a:pt x="7145" y="2017"/>
                  </a:cubicBezTo>
                  <a:cubicBezTo>
                    <a:pt x="6731" y="1489"/>
                    <a:pt x="6390" y="904"/>
                    <a:pt x="5894" y="444"/>
                  </a:cubicBezTo>
                  <a:cubicBezTo>
                    <a:pt x="5667" y="233"/>
                    <a:pt x="5387" y="4"/>
                    <a:pt x="5061" y="0"/>
                  </a:cubicBezTo>
                  <a:cubicBezTo>
                    <a:pt x="5058" y="0"/>
                    <a:pt x="5056" y="0"/>
                    <a:pt x="50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5"/>
            <p:cNvSpPr/>
            <p:nvPr/>
          </p:nvSpPr>
          <p:spPr>
            <a:xfrm>
              <a:off x="1824198" y="398293"/>
              <a:ext cx="361718" cy="477988"/>
            </a:xfrm>
            <a:custGeom>
              <a:avLst/>
              <a:gdLst/>
              <a:ahLst/>
              <a:cxnLst/>
              <a:rect l="l" t="t" r="r" b="b"/>
              <a:pathLst>
                <a:path w="6782" h="8962" extrusionOk="0">
                  <a:moveTo>
                    <a:pt x="2671" y="0"/>
                  </a:moveTo>
                  <a:cubicBezTo>
                    <a:pt x="2337" y="243"/>
                    <a:pt x="2004" y="487"/>
                    <a:pt x="1669" y="730"/>
                  </a:cubicBezTo>
                  <a:cubicBezTo>
                    <a:pt x="1382" y="939"/>
                    <a:pt x="1093" y="1150"/>
                    <a:pt x="808" y="1361"/>
                  </a:cubicBezTo>
                  <a:cubicBezTo>
                    <a:pt x="608" y="1506"/>
                    <a:pt x="408" y="1653"/>
                    <a:pt x="209" y="1801"/>
                  </a:cubicBezTo>
                  <a:cubicBezTo>
                    <a:pt x="140" y="1852"/>
                    <a:pt x="69" y="1903"/>
                    <a:pt x="0" y="1955"/>
                  </a:cubicBezTo>
                  <a:cubicBezTo>
                    <a:pt x="718" y="2975"/>
                    <a:pt x="1416" y="4012"/>
                    <a:pt x="2123" y="5040"/>
                  </a:cubicBezTo>
                  <a:cubicBezTo>
                    <a:pt x="2951" y="6241"/>
                    <a:pt x="3787" y="7443"/>
                    <a:pt x="4705" y="8577"/>
                  </a:cubicBezTo>
                  <a:cubicBezTo>
                    <a:pt x="4857" y="8764"/>
                    <a:pt x="5055" y="8962"/>
                    <a:pt x="5307" y="8962"/>
                  </a:cubicBezTo>
                  <a:cubicBezTo>
                    <a:pt x="5335" y="8962"/>
                    <a:pt x="5362" y="8959"/>
                    <a:pt x="5391" y="8954"/>
                  </a:cubicBezTo>
                  <a:cubicBezTo>
                    <a:pt x="5657" y="8910"/>
                    <a:pt x="5841" y="8696"/>
                    <a:pt x="5947" y="8460"/>
                  </a:cubicBezTo>
                  <a:cubicBezTo>
                    <a:pt x="5956" y="8439"/>
                    <a:pt x="5965" y="8418"/>
                    <a:pt x="5974" y="8396"/>
                  </a:cubicBezTo>
                  <a:cubicBezTo>
                    <a:pt x="6029" y="8253"/>
                    <a:pt x="6066" y="8104"/>
                    <a:pt x="6119" y="7962"/>
                  </a:cubicBezTo>
                  <a:cubicBezTo>
                    <a:pt x="6170" y="7826"/>
                    <a:pt x="6232" y="7695"/>
                    <a:pt x="6296" y="7565"/>
                  </a:cubicBezTo>
                  <a:cubicBezTo>
                    <a:pt x="6424" y="7306"/>
                    <a:pt x="6557" y="7051"/>
                    <a:pt x="6631" y="6773"/>
                  </a:cubicBezTo>
                  <a:cubicBezTo>
                    <a:pt x="6782" y="6210"/>
                    <a:pt x="6598" y="5651"/>
                    <a:pt x="6321" y="5160"/>
                  </a:cubicBezTo>
                  <a:cubicBezTo>
                    <a:pt x="6181" y="4911"/>
                    <a:pt x="6016" y="4677"/>
                    <a:pt x="5850" y="4445"/>
                  </a:cubicBezTo>
                  <a:cubicBezTo>
                    <a:pt x="5635" y="4143"/>
                    <a:pt x="5419" y="3842"/>
                    <a:pt x="5205" y="3543"/>
                  </a:cubicBezTo>
                  <a:cubicBezTo>
                    <a:pt x="4361" y="2361"/>
                    <a:pt x="3516" y="1180"/>
                    <a:pt x="26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5"/>
            <p:cNvSpPr/>
            <p:nvPr/>
          </p:nvSpPr>
          <p:spPr>
            <a:xfrm>
              <a:off x="1824198" y="470882"/>
              <a:ext cx="317237" cy="405399"/>
            </a:xfrm>
            <a:custGeom>
              <a:avLst/>
              <a:gdLst/>
              <a:ahLst/>
              <a:cxnLst/>
              <a:rect l="l" t="t" r="r" b="b"/>
              <a:pathLst>
                <a:path w="5948" h="7601" extrusionOk="0">
                  <a:moveTo>
                    <a:pt x="808" y="0"/>
                  </a:moveTo>
                  <a:cubicBezTo>
                    <a:pt x="608" y="145"/>
                    <a:pt x="408" y="292"/>
                    <a:pt x="209" y="440"/>
                  </a:cubicBezTo>
                  <a:cubicBezTo>
                    <a:pt x="140" y="491"/>
                    <a:pt x="69" y="542"/>
                    <a:pt x="0" y="594"/>
                  </a:cubicBezTo>
                  <a:cubicBezTo>
                    <a:pt x="719" y="1614"/>
                    <a:pt x="1416" y="2651"/>
                    <a:pt x="2123" y="3679"/>
                  </a:cubicBezTo>
                  <a:cubicBezTo>
                    <a:pt x="2951" y="4880"/>
                    <a:pt x="3787" y="6082"/>
                    <a:pt x="4705" y="7216"/>
                  </a:cubicBezTo>
                  <a:cubicBezTo>
                    <a:pt x="4857" y="7403"/>
                    <a:pt x="5055" y="7601"/>
                    <a:pt x="5307" y="7601"/>
                  </a:cubicBezTo>
                  <a:cubicBezTo>
                    <a:pt x="5335" y="7601"/>
                    <a:pt x="5362" y="7598"/>
                    <a:pt x="5391" y="7593"/>
                  </a:cubicBezTo>
                  <a:cubicBezTo>
                    <a:pt x="5657" y="7549"/>
                    <a:pt x="5841" y="7335"/>
                    <a:pt x="5947" y="7099"/>
                  </a:cubicBezTo>
                  <a:cubicBezTo>
                    <a:pt x="5740" y="6831"/>
                    <a:pt x="5534" y="6564"/>
                    <a:pt x="5329" y="6295"/>
                  </a:cubicBezTo>
                  <a:cubicBezTo>
                    <a:pt x="4799" y="5598"/>
                    <a:pt x="4276" y="4896"/>
                    <a:pt x="3759" y="4191"/>
                  </a:cubicBezTo>
                  <a:cubicBezTo>
                    <a:pt x="2749" y="2812"/>
                    <a:pt x="1765" y="1416"/>
                    <a:pt x="8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5"/>
            <p:cNvSpPr/>
            <p:nvPr/>
          </p:nvSpPr>
          <p:spPr>
            <a:xfrm>
              <a:off x="2019723" y="584165"/>
              <a:ext cx="47521" cy="41975"/>
            </a:xfrm>
            <a:custGeom>
              <a:avLst/>
              <a:gdLst/>
              <a:ahLst/>
              <a:cxnLst/>
              <a:rect l="l" t="t" r="r" b="b"/>
              <a:pathLst>
                <a:path w="891" h="787" extrusionOk="0">
                  <a:moveTo>
                    <a:pt x="445" y="1"/>
                  </a:moveTo>
                  <a:cubicBezTo>
                    <a:pt x="365" y="1"/>
                    <a:pt x="283" y="25"/>
                    <a:pt x="213" y="77"/>
                  </a:cubicBezTo>
                  <a:cubicBezTo>
                    <a:pt x="39" y="205"/>
                    <a:pt x="0" y="451"/>
                    <a:pt x="128" y="625"/>
                  </a:cubicBezTo>
                  <a:cubicBezTo>
                    <a:pt x="206" y="730"/>
                    <a:pt x="325" y="786"/>
                    <a:pt x="446" y="786"/>
                  </a:cubicBezTo>
                  <a:cubicBezTo>
                    <a:pt x="526" y="786"/>
                    <a:pt x="607" y="761"/>
                    <a:pt x="677" y="710"/>
                  </a:cubicBezTo>
                  <a:cubicBezTo>
                    <a:pt x="853" y="582"/>
                    <a:pt x="890" y="336"/>
                    <a:pt x="762" y="162"/>
                  </a:cubicBezTo>
                  <a:cubicBezTo>
                    <a:pt x="686" y="57"/>
                    <a:pt x="566" y="1"/>
                    <a:pt x="4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35"/>
            <p:cNvSpPr/>
            <p:nvPr/>
          </p:nvSpPr>
          <p:spPr>
            <a:xfrm>
              <a:off x="2272422" y="664273"/>
              <a:ext cx="99310" cy="231634"/>
            </a:xfrm>
            <a:custGeom>
              <a:avLst/>
              <a:gdLst/>
              <a:ahLst/>
              <a:cxnLst/>
              <a:rect l="l" t="t" r="r" b="b"/>
              <a:pathLst>
                <a:path w="1862" h="4343" extrusionOk="0">
                  <a:moveTo>
                    <a:pt x="289" y="1"/>
                  </a:moveTo>
                  <a:cubicBezTo>
                    <a:pt x="143" y="1"/>
                    <a:pt x="0" y="168"/>
                    <a:pt x="116" y="319"/>
                  </a:cubicBezTo>
                  <a:cubicBezTo>
                    <a:pt x="355" y="634"/>
                    <a:pt x="582" y="958"/>
                    <a:pt x="793" y="1293"/>
                  </a:cubicBezTo>
                  <a:cubicBezTo>
                    <a:pt x="992" y="1607"/>
                    <a:pt x="1201" y="1935"/>
                    <a:pt x="1343" y="2279"/>
                  </a:cubicBezTo>
                  <a:cubicBezTo>
                    <a:pt x="1399" y="2419"/>
                    <a:pt x="1435" y="2560"/>
                    <a:pt x="1399" y="2711"/>
                  </a:cubicBezTo>
                  <a:cubicBezTo>
                    <a:pt x="1358" y="2872"/>
                    <a:pt x="1268" y="3034"/>
                    <a:pt x="1185" y="3177"/>
                  </a:cubicBezTo>
                  <a:cubicBezTo>
                    <a:pt x="1008" y="3480"/>
                    <a:pt x="774" y="3753"/>
                    <a:pt x="506" y="3976"/>
                  </a:cubicBezTo>
                  <a:cubicBezTo>
                    <a:pt x="421" y="4047"/>
                    <a:pt x="394" y="4168"/>
                    <a:pt x="462" y="4260"/>
                  </a:cubicBezTo>
                  <a:cubicBezTo>
                    <a:pt x="500" y="4311"/>
                    <a:pt x="567" y="4343"/>
                    <a:pt x="632" y="4343"/>
                  </a:cubicBezTo>
                  <a:cubicBezTo>
                    <a:pt x="673" y="4343"/>
                    <a:pt x="713" y="4331"/>
                    <a:pt x="745" y="4304"/>
                  </a:cubicBezTo>
                  <a:cubicBezTo>
                    <a:pt x="986" y="4100"/>
                    <a:pt x="1206" y="3870"/>
                    <a:pt x="1385" y="3610"/>
                  </a:cubicBezTo>
                  <a:cubicBezTo>
                    <a:pt x="1562" y="3356"/>
                    <a:pt x="1739" y="3062"/>
                    <a:pt x="1803" y="2755"/>
                  </a:cubicBezTo>
                  <a:cubicBezTo>
                    <a:pt x="1862" y="2467"/>
                    <a:pt x="1755" y="2183"/>
                    <a:pt x="1624" y="1931"/>
                  </a:cubicBezTo>
                  <a:cubicBezTo>
                    <a:pt x="1465" y="1627"/>
                    <a:pt x="1293" y="1327"/>
                    <a:pt x="1109" y="1036"/>
                  </a:cubicBezTo>
                  <a:cubicBezTo>
                    <a:pt x="901" y="709"/>
                    <a:pt x="678" y="390"/>
                    <a:pt x="442" y="80"/>
                  </a:cubicBezTo>
                  <a:cubicBezTo>
                    <a:pt x="400" y="24"/>
                    <a:pt x="344" y="1"/>
                    <a:pt x="2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35"/>
            <p:cNvSpPr/>
            <p:nvPr/>
          </p:nvSpPr>
          <p:spPr>
            <a:xfrm>
              <a:off x="1927080" y="669607"/>
              <a:ext cx="104323" cy="130457"/>
            </a:xfrm>
            <a:custGeom>
              <a:avLst/>
              <a:gdLst/>
              <a:ahLst/>
              <a:cxnLst/>
              <a:rect l="l" t="t" r="r" b="b"/>
              <a:pathLst>
                <a:path w="1956" h="2446" extrusionOk="0">
                  <a:moveTo>
                    <a:pt x="284" y="0"/>
                  </a:moveTo>
                  <a:cubicBezTo>
                    <a:pt x="142" y="0"/>
                    <a:pt x="1" y="168"/>
                    <a:pt x="107" y="323"/>
                  </a:cubicBezTo>
                  <a:lnTo>
                    <a:pt x="1521" y="2363"/>
                  </a:lnTo>
                  <a:cubicBezTo>
                    <a:pt x="1562" y="2422"/>
                    <a:pt x="1616" y="2446"/>
                    <a:pt x="1670" y="2446"/>
                  </a:cubicBezTo>
                  <a:cubicBezTo>
                    <a:pt x="1813" y="2446"/>
                    <a:pt x="1955" y="2278"/>
                    <a:pt x="1847" y="2124"/>
                  </a:cubicBezTo>
                  <a:lnTo>
                    <a:pt x="435" y="84"/>
                  </a:lnTo>
                  <a:cubicBezTo>
                    <a:pt x="394" y="25"/>
                    <a:pt x="339" y="0"/>
                    <a:pt x="2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35"/>
            <p:cNvSpPr/>
            <p:nvPr/>
          </p:nvSpPr>
          <p:spPr>
            <a:xfrm>
              <a:off x="2109111" y="700381"/>
              <a:ext cx="80963" cy="185232"/>
            </a:xfrm>
            <a:custGeom>
              <a:avLst/>
              <a:gdLst/>
              <a:ahLst/>
              <a:cxnLst/>
              <a:rect l="l" t="t" r="r" b="b"/>
              <a:pathLst>
                <a:path w="1518" h="3473" extrusionOk="0">
                  <a:moveTo>
                    <a:pt x="1239" y="0"/>
                  </a:moveTo>
                  <a:cubicBezTo>
                    <a:pt x="1130" y="0"/>
                    <a:pt x="1021" y="76"/>
                    <a:pt x="1039" y="216"/>
                  </a:cubicBezTo>
                  <a:cubicBezTo>
                    <a:pt x="1105" y="730"/>
                    <a:pt x="1030" y="1249"/>
                    <a:pt x="883" y="1742"/>
                  </a:cubicBezTo>
                  <a:cubicBezTo>
                    <a:pt x="809" y="1995"/>
                    <a:pt x="717" y="2243"/>
                    <a:pt x="616" y="2488"/>
                  </a:cubicBezTo>
                  <a:cubicBezTo>
                    <a:pt x="520" y="2722"/>
                    <a:pt x="426" y="3016"/>
                    <a:pt x="155" y="3085"/>
                  </a:cubicBezTo>
                  <a:cubicBezTo>
                    <a:pt x="49" y="3113"/>
                    <a:pt x="1" y="3251"/>
                    <a:pt x="38" y="3347"/>
                  </a:cubicBezTo>
                  <a:cubicBezTo>
                    <a:pt x="71" y="3434"/>
                    <a:pt x="147" y="3473"/>
                    <a:pt x="229" y="3473"/>
                  </a:cubicBezTo>
                  <a:cubicBezTo>
                    <a:pt x="252" y="3473"/>
                    <a:pt x="275" y="3470"/>
                    <a:pt x="299" y="3464"/>
                  </a:cubicBezTo>
                  <a:cubicBezTo>
                    <a:pt x="639" y="3376"/>
                    <a:pt x="818" y="3055"/>
                    <a:pt x="944" y="2755"/>
                  </a:cubicBezTo>
                  <a:cubicBezTo>
                    <a:pt x="1057" y="2486"/>
                    <a:pt x="1160" y="2213"/>
                    <a:pt x="1245" y="1935"/>
                  </a:cubicBezTo>
                  <a:cubicBezTo>
                    <a:pt x="1419" y="1364"/>
                    <a:pt x="1518" y="771"/>
                    <a:pt x="1442" y="175"/>
                  </a:cubicBezTo>
                  <a:cubicBezTo>
                    <a:pt x="1426" y="56"/>
                    <a:pt x="1332" y="0"/>
                    <a:pt x="1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35"/>
            <p:cNvSpPr/>
            <p:nvPr/>
          </p:nvSpPr>
          <p:spPr>
            <a:xfrm>
              <a:off x="1742490" y="525070"/>
              <a:ext cx="97070" cy="179792"/>
            </a:xfrm>
            <a:custGeom>
              <a:avLst/>
              <a:gdLst/>
              <a:ahLst/>
              <a:cxnLst/>
              <a:rect l="l" t="t" r="r" b="b"/>
              <a:pathLst>
                <a:path w="1820" h="3371" extrusionOk="0">
                  <a:moveTo>
                    <a:pt x="643" y="1"/>
                  </a:moveTo>
                  <a:cubicBezTo>
                    <a:pt x="583" y="1"/>
                    <a:pt x="523" y="29"/>
                    <a:pt x="479" y="77"/>
                  </a:cubicBezTo>
                  <a:cubicBezTo>
                    <a:pt x="107" y="478"/>
                    <a:pt x="1" y="1100"/>
                    <a:pt x="222" y="1601"/>
                  </a:cubicBezTo>
                  <a:cubicBezTo>
                    <a:pt x="359" y="1910"/>
                    <a:pt x="575" y="2184"/>
                    <a:pt x="770" y="2459"/>
                  </a:cubicBezTo>
                  <a:cubicBezTo>
                    <a:pt x="968" y="2739"/>
                    <a:pt x="1172" y="3016"/>
                    <a:pt x="1378" y="3290"/>
                  </a:cubicBezTo>
                  <a:cubicBezTo>
                    <a:pt x="1421" y="3347"/>
                    <a:pt x="1476" y="3371"/>
                    <a:pt x="1531" y="3371"/>
                  </a:cubicBezTo>
                  <a:cubicBezTo>
                    <a:pt x="1678" y="3371"/>
                    <a:pt x="1819" y="3203"/>
                    <a:pt x="1706" y="3051"/>
                  </a:cubicBezTo>
                  <a:cubicBezTo>
                    <a:pt x="1518" y="2803"/>
                    <a:pt x="1334" y="2553"/>
                    <a:pt x="1155" y="2301"/>
                  </a:cubicBezTo>
                  <a:cubicBezTo>
                    <a:pt x="983" y="2060"/>
                    <a:pt x="793" y="1819"/>
                    <a:pt x="650" y="1559"/>
                  </a:cubicBezTo>
                  <a:cubicBezTo>
                    <a:pt x="430" y="1153"/>
                    <a:pt x="481" y="669"/>
                    <a:pt x="797" y="327"/>
                  </a:cubicBezTo>
                  <a:cubicBezTo>
                    <a:pt x="871" y="248"/>
                    <a:pt x="844" y="108"/>
                    <a:pt x="763" y="44"/>
                  </a:cubicBezTo>
                  <a:cubicBezTo>
                    <a:pt x="726" y="14"/>
                    <a:pt x="685" y="1"/>
                    <a:pt x="6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35"/>
            <p:cNvSpPr/>
            <p:nvPr/>
          </p:nvSpPr>
          <p:spPr>
            <a:xfrm>
              <a:off x="1925960" y="804010"/>
              <a:ext cx="42668" cy="90456"/>
            </a:xfrm>
            <a:custGeom>
              <a:avLst/>
              <a:gdLst/>
              <a:ahLst/>
              <a:cxnLst/>
              <a:rect l="l" t="t" r="r" b="b"/>
              <a:pathLst>
                <a:path w="800" h="1696" extrusionOk="0">
                  <a:moveTo>
                    <a:pt x="210" y="1"/>
                  </a:moveTo>
                  <a:cubicBezTo>
                    <a:pt x="203" y="1"/>
                    <a:pt x="195" y="1"/>
                    <a:pt x="188" y="2"/>
                  </a:cubicBezTo>
                  <a:cubicBezTo>
                    <a:pt x="70" y="20"/>
                    <a:pt x="11" y="111"/>
                    <a:pt x="9" y="224"/>
                  </a:cubicBezTo>
                  <a:cubicBezTo>
                    <a:pt x="1" y="717"/>
                    <a:pt x="148" y="1200"/>
                    <a:pt x="413" y="1613"/>
                  </a:cubicBezTo>
                  <a:cubicBezTo>
                    <a:pt x="448" y="1667"/>
                    <a:pt x="514" y="1696"/>
                    <a:pt x="579" y="1696"/>
                  </a:cubicBezTo>
                  <a:cubicBezTo>
                    <a:pt x="621" y="1696"/>
                    <a:pt x="663" y="1684"/>
                    <a:pt x="695" y="1658"/>
                  </a:cubicBezTo>
                  <a:cubicBezTo>
                    <a:pt x="786" y="1585"/>
                    <a:pt x="800" y="1470"/>
                    <a:pt x="740" y="1374"/>
                  </a:cubicBezTo>
                  <a:cubicBezTo>
                    <a:pt x="672" y="1270"/>
                    <a:pt x="646" y="1220"/>
                    <a:pt x="594" y="1103"/>
                  </a:cubicBezTo>
                  <a:cubicBezTo>
                    <a:pt x="552" y="1007"/>
                    <a:pt x="514" y="906"/>
                    <a:pt x="486" y="803"/>
                  </a:cubicBezTo>
                  <a:cubicBezTo>
                    <a:pt x="436" y="630"/>
                    <a:pt x="408" y="394"/>
                    <a:pt x="412" y="183"/>
                  </a:cubicBezTo>
                  <a:cubicBezTo>
                    <a:pt x="413" y="84"/>
                    <a:pt x="305"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5"/>
            <p:cNvSpPr/>
            <p:nvPr/>
          </p:nvSpPr>
          <p:spPr>
            <a:xfrm>
              <a:off x="2113645" y="446828"/>
              <a:ext cx="50348" cy="56695"/>
            </a:xfrm>
            <a:custGeom>
              <a:avLst/>
              <a:gdLst/>
              <a:ahLst/>
              <a:cxnLst/>
              <a:rect l="l" t="t" r="r" b="b"/>
              <a:pathLst>
                <a:path w="944" h="1063" extrusionOk="0">
                  <a:moveTo>
                    <a:pt x="228" y="1"/>
                  </a:moveTo>
                  <a:cubicBezTo>
                    <a:pt x="187" y="1"/>
                    <a:pt x="146" y="13"/>
                    <a:pt x="113" y="40"/>
                  </a:cubicBezTo>
                  <a:cubicBezTo>
                    <a:pt x="26" y="107"/>
                    <a:pt x="1" y="231"/>
                    <a:pt x="68" y="322"/>
                  </a:cubicBezTo>
                  <a:lnTo>
                    <a:pt x="550" y="981"/>
                  </a:lnTo>
                  <a:cubicBezTo>
                    <a:pt x="589" y="1033"/>
                    <a:pt x="654" y="1063"/>
                    <a:pt x="719" y="1063"/>
                  </a:cubicBezTo>
                  <a:cubicBezTo>
                    <a:pt x="760" y="1063"/>
                    <a:pt x="801" y="1050"/>
                    <a:pt x="834" y="1023"/>
                  </a:cubicBezTo>
                  <a:cubicBezTo>
                    <a:pt x="919" y="956"/>
                    <a:pt x="944" y="834"/>
                    <a:pt x="878" y="742"/>
                  </a:cubicBezTo>
                  <a:lnTo>
                    <a:pt x="394" y="82"/>
                  </a:lnTo>
                  <a:cubicBezTo>
                    <a:pt x="357" y="31"/>
                    <a:pt x="292" y="1"/>
                    <a:pt x="2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5"/>
            <p:cNvSpPr/>
            <p:nvPr/>
          </p:nvSpPr>
          <p:spPr>
            <a:xfrm>
              <a:off x="1976735" y="418934"/>
              <a:ext cx="50882" cy="57495"/>
            </a:xfrm>
            <a:custGeom>
              <a:avLst/>
              <a:gdLst/>
              <a:ahLst/>
              <a:cxnLst/>
              <a:rect l="l" t="t" r="r" b="b"/>
              <a:pathLst>
                <a:path w="954" h="1078" extrusionOk="0">
                  <a:moveTo>
                    <a:pt x="225" y="1"/>
                  </a:moveTo>
                  <a:cubicBezTo>
                    <a:pt x="184" y="1"/>
                    <a:pt x="143" y="13"/>
                    <a:pt x="110" y="40"/>
                  </a:cubicBezTo>
                  <a:cubicBezTo>
                    <a:pt x="25" y="109"/>
                    <a:pt x="0" y="232"/>
                    <a:pt x="68" y="324"/>
                  </a:cubicBezTo>
                  <a:lnTo>
                    <a:pt x="560" y="995"/>
                  </a:lnTo>
                  <a:cubicBezTo>
                    <a:pt x="598" y="1047"/>
                    <a:pt x="664" y="1078"/>
                    <a:pt x="728" y="1078"/>
                  </a:cubicBezTo>
                  <a:cubicBezTo>
                    <a:pt x="769" y="1078"/>
                    <a:pt x="809" y="1066"/>
                    <a:pt x="842" y="1040"/>
                  </a:cubicBezTo>
                  <a:cubicBezTo>
                    <a:pt x="927" y="971"/>
                    <a:pt x="954" y="848"/>
                    <a:pt x="886" y="756"/>
                  </a:cubicBezTo>
                  <a:lnTo>
                    <a:pt x="394" y="84"/>
                  </a:lnTo>
                  <a:cubicBezTo>
                    <a:pt x="355" y="31"/>
                    <a:pt x="289" y="1"/>
                    <a:pt x="2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Imagine 4" descr="O imagine care conține text, Font, siglă, Grafică&#10;&#10;Descriere generată automat">
            <a:extLst>
              <a:ext uri="{FF2B5EF4-FFF2-40B4-BE49-F238E27FC236}">
                <a16:creationId xmlns:a16="http://schemas.microsoft.com/office/drawing/2014/main" xmlns="" id="{DB2E514D-1D17-4D90-C176-87CD7401F440}"/>
              </a:ext>
            </a:extLst>
          </p:cNvPr>
          <p:cNvPicPr>
            <a:picLocks noChangeAspect="1"/>
          </p:cNvPicPr>
          <p:nvPr/>
        </p:nvPicPr>
        <p:blipFill>
          <a:blip r:embed="rId3"/>
          <a:stretch>
            <a:fillRect/>
          </a:stretch>
        </p:blipFill>
        <p:spPr>
          <a:xfrm>
            <a:off x="3233095" y="923296"/>
            <a:ext cx="2419507" cy="553855"/>
          </a:xfrm>
          <a:prstGeom prst="rect">
            <a:avLst/>
          </a:prstGeom>
        </p:spPr>
      </p:pic>
      <p:sp>
        <p:nvSpPr>
          <p:cNvPr id="2" name="Rectangle 1"/>
          <p:cNvSpPr/>
          <p:nvPr/>
        </p:nvSpPr>
        <p:spPr>
          <a:xfrm>
            <a:off x="895541" y="4137883"/>
            <a:ext cx="7561081" cy="430887"/>
          </a:xfrm>
          <a:prstGeom prst="rect">
            <a:avLst/>
          </a:prstGeom>
        </p:spPr>
        <p:txBody>
          <a:bodyPr wrap="square">
            <a:spAutoFit/>
          </a:bodyPr>
          <a:lstStyle/>
          <a:p>
            <a:pPr algn="ctr"/>
            <a:r>
              <a:rPr lang="vi-VN" sz="1100" i="1" dirty="0"/>
              <a:t>Conţinutul prezentului material reprezintă responsabilitatea exclusivă a autorului iar Agenţia Naţională şi Comisia Europeană nu sunt responsabile pentru modul în care va fi folosit conţinutul informaţiei.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24"/>
        <p:cNvGrpSpPr/>
        <p:nvPr/>
      </p:nvGrpSpPr>
      <p:grpSpPr>
        <a:xfrm>
          <a:off x="0" y="0"/>
          <a:ext cx="0" cy="0"/>
          <a:chOff x="0" y="0"/>
          <a:chExt cx="0" cy="0"/>
        </a:xfrm>
      </p:grpSpPr>
      <p:sp>
        <p:nvSpPr>
          <p:cNvPr id="2226" name="Google Shape;2226;p38"/>
          <p:cNvSpPr txBox="1">
            <a:spLocks noGrp="1"/>
          </p:cNvSpPr>
          <p:nvPr>
            <p:ph type="subTitle" idx="1"/>
          </p:nvPr>
        </p:nvSpPr>
        <p:spPr>
          <a:xfrm>
            <a:off x="1024800" y="481693"/>
            <a:ext cx="3597900" cy="3535667"/>
          </a:xfrm>
          <a:prstGeom prst="rect">
            <a:avLst/>
          </a:prstGeom>
        </p:spPr>
        <p:txBody>
          <a:bodyPr spcFirstLastPara="1" wrap="square" lIns="91425" tIns="91425" rIns="91425" bIns="91425" anchor="t" anchorCtr="0">
            <a:noAutofit/>
          </a:bodyPr>
          <a:lstStyle/>
          <a:p>
            <a:pPr marL="0" lvl="0" indent="0"/>
            <a:r>
              <a:rPr lang="ro-RO" dirty="0"/>
              <a:t>	Este adevărat că fiecare elev are diferite tipuri de inteligență și stiluri de învățare. Fiind conștienți de acest adevăr, profesorii și educatorii trebuie să se perfecționeze profesional și trebuie să fie la zi în ceea ce privește metodele de predare inovatoare, utilizarea eficientă a TIC și </a:t>
            </a:r>
            <a:r>
              <a:rPr lang="ro-RO" dirty="0" err="1"/>
              <a:t>eloborarea</a:t>
            </a:r>
            <a:r>
              <a:rPr lang="ro-RO" dirty="0"/>
              <a:t> </a:t>
            </a:r>
            <a:r>
              <a:rPr lang="ro-RO" dirty="0" err="1"/>
              <a:t>lecţiile</a:t>
            </a:r>
            <a:r>
              <a:rPr lang="ro-RO" dirty="0"/>
              <a:t> lor prin </a:t>
            </a:r>
            <a:r>
              <a:rPr lang="ro-RO" dirty="0" err="1"/>
              <a:t>activităţi</a:t>
            </a:r>
            <a:r>
              <a:rPr lang="ro-RO" dirty="0"/>
              <a:t> creative.</a:t>
            </a:r>
          </a:p>
          <a:p>
            <a:pPr marL="0" lvl="0" indent="0"/>
            <a:endParaRPr lang="ro-RO" dirty="0"/>
          </a:p>
          <a:p>
            <a:pPr marL="0" lvl="0" indent="0"/>
            <a:r>
              <a:rPr lang="ro-RO" dirty="0"/>
              <a:t>	Prin acest curs au fost prezentate profesorilor/educatorilor diverse aplicații, instrumente, jocuri și activități care pot ajuta la desfășurarea lecțiilor în mod eficient, atrăgând atenția elevilor asupra subiectului.</a:t>
            </a:r>
            <a:endParaRPr dirty="0"/>
          </a:p>
        </p:txBody>
      </p:sp>
      <p:grpSp>
        <p:nvGrpSpPr>
          <p:cNvPr id="2227" name="Google Shape;2227;p38"/>
          <p:cNvGrpSpPr/>
          <p:nvPr/>
        </p:nvGrpSpPr>
        <p:grpSpPr>
          <a:xfrm rot="-1837553" flipH="1">
            <a:off x="6724257" y="1115058"/>
            <a:ext cx="1513811" cy="2029860"/>
            <a:chOff x="1400935" y="1333409"/>
            <a:chExt cx="760984" cy="1020399"/>
          </a:xfrm>
        </p:grpSpPr>
        <p:sp>
          <p:nvSpPr>
            <p:cNvPr id="2228" name="Google Shape;2228;p38"/>
            <p:cNvSpPr/>
            <p:nvPr/>
          </p:nvSpPr>
          <p:spPr>
            <a:xfrm>
              <a:off x="1400935" y="1333409"/>
              <a:ext cx="760984" cy="1005685"/>
            </a:xfrm>
            <a:custGeom>
              <a:avLst/>
              <a:gdLst/>
              <a:ahLst/>
              <a:cxnLst/>
              <a:rect l="l" t="t" r="r" b="b"/>
              <a:pathLst>
                <a:path w="14268" h="18856" extrusionOk="0">
                  <a:moveTo>
                    <a:pt x="14054" y="0"/>
                  </a:moveTo>
                  <a:cubicBezTo>
                    <a:pt x="14038" y="0"/>
                    <a:pt x="14023" y="2"/>
                    <a:pt x="14009" y="5"/>
                  </a:cubicBezTo>
                  <a:cubicBezTo>
                    <a:pt x="13998" y="7"/>
                    <a:pt x="13986" y="9"/>
                    <a:pt x="13975" y="14"/>
                  </a:cubicBezTo>
                  <a:cubicBezTo>
                    <a:pt x="13421" y="273"/>
                    <a:pt x="12939" y="429"/>
                    <a:pt x="12386" y="686"/>
                  </a:cubicBezTo>
                  <a:cubicBezTo>
                    <a:pt x="12370" y="693"/>
                    <a:pt x="12354" y="700"/>
                    <a:pt x="12338" y="709"/>
                  </a:cubicBezTo>
                  <a:cubicBezTo>
                    <a:pt x="12224" y="757"/>
                    <a:pt x="12111" y="805"/>
                    <a:pt x="12001" y="860"/>
                  </a:cubicBezTo>
                  <a:cubicBezTo>
                    <a:pt x="11909" y="906"/>
                    <a:pt x="11819" y="962"/>
                    <a:pt x="11744" y="1035"/>
                  </a:cubicBezTo>
                  <a:cubicBezTo>
                    <a:pt x="11723" y="1056"/>
                    <a:pt x="11703" y="1079"/>
                    <a:pt x="11684" y="1104"/>
                  </a:cubicBezTo>
                  <a:cubicBezTo>
                    <a:pt x="11684" y="1104"/>
                    <a:pt x="11684" y="1102"/>
                    <a:pt x="11684" y="1102"/>
                  </a:cubicBezTo>
                  <a:lnTo>
                    <a:pt x="10759" y="2371"/>
                  </a:lnTo>
                  <a:cubicBezTo>
                    <a:pt x="8436" y="5485"/>
                    <a:pt x="4036" y="11421"/>
                    <a:pt x="2841" y="13062"/>
                  </a:cubicBezTo>
                  <a:cubicBezTo>
                    <a:pt x="2629" y="13355"/>
                    <a:pt x="2311" y="13784"/>
                    <a:pt x="1994" y="14214"/>
                  </a:cubicBezTo>
                  <a:cubicBezTo>
                    <a:pt x="1891" y="14351"/>
                    <a:pt x="1790" y="14489"/>
                    <a:pt x="1691" y="14622"/>
                  </a:cubicBezTo>
                  <a:cubicBezTo>
                    <a:pt x="1613" y="14730"/>
                    <a:pt x="1535" y="14834"/>
                    <a:pt x="1461" y="14934"/>
                  </a:cubicBezTo>
                  <a:cubicBezTo>
                    <a:pt x="1401" y="15017"/>
                    <a:pt x="1342" y="15097"/>
                    <a:pt x="1287" y="15171"/>
                  </a:cubicBezTo>
                  <a:cubicBezTo>
                    <a:pt x="1255" y="15214"/>
                    <a:pt x="1225" y="15254"/>
                    <a:pt x="1197" y="15293"/>
                  </a:cubicBezTo>
                  <a:lnTo>
                    <a:pt x="977" y="15596"/>
                  </a:lnTo>
                  <a:cubicBezTo>
                    <a:pt x="958" y="15623"/>
                    <a:pt x="938" y="15648"/>
                    <a:pt x="919" y="15674"/>
                  </a:cubicBezTo>
                  <a:cubicBezTo>
                    <a:pt x="291" y="16536"/>
                    <a:pt x="1" y="17076"/>
                    <a:pt x="63" y="17512"/>
                  </a:cubicBezTo>
                  <a:cubicBezTo>
                    <a:pt x="107" y="17808"/>
                    <a:pt x="311" y="18056"/>
                    <a:pt x="683" y="18327"/>
                  </a:cubicBezTo>
                  <a:cubicBezTo>
                    <a:pt x="725" y="18357"/>
                    <a:pt x="766" y="18387"/>
                    <a:pt x="809" y="18414"/>
                  </a:cubicBezTo>
                  <a:cubicBezTo>
                    <a:pt x="846" y="18444"/>
                    <a:pt x="887" y="18474"/>
                    <a:pt x="929" y="18506"/>
                  </a:cubicBezTo>
                  <a:cubicBezTo>
                    <a:pt x="1115" y="18641"/>
                    <a:pt x="1282" y="18738"/>
                    <a:pt x="1441" y="18795"/>
                  </a:cubicBezTo>
                  <a:cubicBezTo>
                    <a:pt x="1552" y="18835"/>
                    <a:pt x="1659" y="18856"/>
                    <a:pt x="1764" y="18856"/>
                  </a:cubicBezTo>
                  <a:cubicBezTo>
                    <a:pt x="1808" y="18856"/>
                    <a:pt x="1852" y="18852"/>
                    <a:pt x="1895" y="18845"/>
                  </a:cubicBezTo>
                  <a:cubicBezTo>
                    <a:pt x="2326" y="18772"/>
                    <a:pt x="2746" y="18336"/>
                    <a:pt x="3364" y="17489"/>
                  </a:cubicBezTo>
                  <a:cubicBezTo>
                    <a:pt x="3387" y="17455"/>
                    <a:pt x="3412" y="17422"/>
                    <a:pt x="3437" y="17386"/>
                  </a:cubicBezTo>
                  <a:cubicBezTo>
                    <a:pt x="3469" y="17342"/>
                    <a:pt x="3508" y="17290"/>
                    <a:pt x="3550" y="17232"/>
                  </a:cubicBezTo>
                  <a:cubicBezTo>
                    <a:pt x="3582" y="17189"/>
                    <a:pt x="3614" y="17143"/>
                    <a:pt x="3651" y="17094"/>
                  </a:cubicBezTo>
                  <a:cubicBezTo>
                    <a:pt x="3731" y="16982"/>
                    <a:pt x="3821" y="16858"/>
                    <a:pt x="3919" y="16722"/>
                  </a:cubicBezTo>
                  <a:cubicBezTo>
                    <a:pt x="3990" y="16624"/>
                    <a:pt x="4062" y="16520"/>
                    <a:pt x="4138" y="16413"/>
                  </a:cubicBezTo>
                  <a:cubicBezTo>
                    <a:pt x="4234" y="16282"/>
                    <a:pt x="4332" y="16146"/>
                    <a:pt x="4429" y="16009"/>
                  </a:cubicBezTo>
                  <a:cubicBezTo>
                    <a:pt x="4744" y="15570"/>
                    <a:pt x="5060" y="15129"/>
                    <a:pt x="5274" y="14834"/>
                  </a:cubicBezTo>
                  <a:cubicBezTo>
                    <a:pt x="6469" y="13192"/>
                    <a:pt x="10764" y="7181"/>
                    <a:pt x="13011" y="4010"/>
                  </a:cubicBezTo>
                  <a:lnTo>
                    <a:pt x="13935" y="2742"/>
                  </a:lnTo>
                  <a:lnTo>
                    <a:pt x="13933" y="2742"/>
                  </a:lnTo>
                  <a:cubicBezTo>
                    <a:pt x="14011" y="2630"/>
                    <a:pt x="14048" y="2497"/>
                    <a:pt x="14069" y="2364"/>
                  </a:cubicBezTo>
                  <a:cubicBezTo>
                    <a:pt x="14089" y="2242"/>
                    <a:pt x="14098" y="2120"/>
                    <a:pt x="14110" y="1997"/>
                  </a:cubicBezTo>
                  <a:cubicBezTo>
                    <a:pt x="14112" y="1980"/>
                    <a:pt x="14114" y="1964"/>
                    <a:pt x="14115" y="1946"/>
                  </a:cubicBezTo>
                  <a:cubicBezTo>
                    <a:pt x="14191" y="1338"/>
                    <a:pt x="14191" y="833"/>
                    <a:pt x="14266" y="227"/>
                  </a:cubicBezTo>
                  <a:cubicBezTo>
                    <a:pt x="14268" y="216"/>
                    <a:pt x="14266" y="206"/>
                    <a:pt x="14266" y="197"/>
                  </a:cubicBezTo>
                  <a:cubicBezTo>
                    <a:pt x="14262" y="142"/>
                    <a:pt x="14236" y="87"/>
                    <a:pt x="14177" y="43"/>
                  </a:cubicBezTo>
                  <a:cubicBezTo>
                    <a:pt x="14136" y="13"/>
                    <a:pt x="14094" y="0"/>
                    <a:pt x="140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8"/>
            <p:cNvSpPr/>
            <p:nvPr/>
          </p:nvSpPr>
          <p:spPr>
            <a:xfrm>
              <a:off x="1429576" y="1335169"/>
              <a:ext cx="728876" cy="987391"/>
            </a:xfrm>
            <a:custGeom>
              <a:avLst/>
              <a:gdLst/>
              <a:ahLst/>
              <a:cxnLst/>
              <a:rect l="l" t="t" r="r" b="b"/>
              <a:pathLst>
                <a:path w="13666" h="18513" extrusionOk="0">
                  <a:moveTo>
                    <a:pt x="13612" y="1"/>
                  </a:moveTo>
                  <a:cubicBezTo>
                    <a:pt x="13592" y="1"/>
                    <a:pt x="13569" y="11"/>
                    <a:pt x="13545" y="27"/>
                  </a:cubicBezTo>
                  <a:cubicBezTo>
                    <a:pt x="13538" y="31"/>
                    <a:pt x="13530" y="35"/>
                    <a:pt x="13522" y="43"/>
                  </a:cubicBezTo>
                  <a:cubicBezTo>
                    <a:pt x="13107" y="401"/>
                    <a:pt x="12763" y="658"/>
                    <a:pt x="12348" y="1016"/>
                  </a:cubicBezTo>
                  <a:cubicBezTo>
                    <a:pt x="12336" y="1027"/>
                    <a:pt x="12324" y="1038"/>
                    <a:pt x="12311" y="1048"/>
                  </a:cubicBezTo>
                  <a:cubicBezTo>
                    <a:pt x="12228" y="1117"/>
                    <a:pt x="12145" y="1186"/>
                    <a:pt x="12061" y="1261"/>
                  </a:cubicBezTo>
                  <a:cubicBezTo>
                    <a:pt x="11969" y="1342"/>
                    <a:pt x="11877" y="1434"/>
                    <a:pt x="11796" y="1544"/>
                  </a:cubicBezTo>
                  <a:cubicBezTo>
                    <a:pt x="11796" y="1544"/>
                    <a:pt x="11796" y="1544"/>
                    <a:pt x="11796" y="1543"/>
                  </a:cubicBezTo>
                  <a:lnTo>
                    <a:pt x="10872" y="2811"/>
                  </a:lnTo>
                  <a:cubicBezTo>
                    <a:pt x="8570" y="5943"/>
                    <a:pt x="4202" y="11899"/>
                    <a:pt x="3006" y="13541"/>
                  </a:cubicBezTo>
                  <a:cubicBezTo>
                    <a:pt x="2671" y="14002"/>
                    <a:pt x="2081" y="14807"/>
                    <a:pt x="1634" y="15416"/>
                  </a:cubicBezTo>
                  <a:cubicBezTo>
                    <a:pt x="1572" y="15500"/>
                    <a:pt x="1514" y="15579"/>
                    <a:pt x="1459" y="15656"/>
                  </a:cubicBezTo>
                  <a:cubicBezTo>
                    <a:pt x="1424" y="15705"/>
                    <a:pt x="1388" y="15753"/>
                    <a:pt x="1356" y="15797"/>
                  </a:cubicBezTo>
                  <a:cubicBezTo>
                    <a:pt x="1323" y="15843"/>
                    <a:pt x="1292" y="15884"/>
                    <a:pt x="1264" y="15925"/>
                  </a:cubicBezTo>
                  <a:cubicBezTo>
                    <a:pt x="1220" y="15983"/>
                    <a:pt x="1183" y="16037"/>
                    <a:pt x="1151" y="16081"/>
                  </a:cubicBezTo>
                  <a:cubicBezTo>
                    <a:pt x="484" y="16990"/>
                    <a:pt x="139" y="17522"/>
                    <a:pt x="55" y="17864"/>
                  </a:cubicBezTo>
                  <a:cubicBezTo>
                    <a:pt x="1" y="18089"/>
                    <a:pt x="59" y="18232"/>
                    <a:pt x="217" y="18346"/>
                  </a:cubicBezTo>
                  <a:cubicBezTo>
                    <a:pt x="234" y="18360"/>
                    <a:pt x="252" y="18370"/>
                    <a:pt x="270" y="18381"/>
                  </a:cubicBezTo>
                  <a:cubicBezTo>
                    <a:pt x="286" y="18395"/>
                    <a:pt x="304" y="18408"/>
                    <a:pt x="321" y="18422"/>
                  </a:cubicBezTo>
                  <a:cubicBezTo>
                    <a:pt x="402" y="18481"/>
                    <a:pt x="483" y="18512"/>
                    <a:pt x="569" y="18512"/>
                  </a:cubicBezTo>
                  <a:cubicBezTo>
                    <a:pt x="649" y="18512"/>
                    <a:pt x="734" y="18485"/>
                    <a:pt x="830" y="18427"/>
                  </a:cubicBezTo>
                  <a:cubicBezTo>
                    <a:pt x="1129" y="18243"/>
                    <a:pt x="1528" y="17750"/>
                    <a:pt x="2189" y="16838"/>
                  </a:cubicBezTo>
                  <a:cubicBezTo>
                    <a:pt x="2221" y="16793"/>
                    <a:pt x="2260" y="16740"/>
                    <a:pt x="2302" y="16682"/>
                  </a:cubicBezTo>
                  <a:cubicBezTo>
                    <a:pt x="2403" y="16543"/>
                    <a:pt x="2531" y="16368"/>
                    <a:pt x="2671" y="16173"/>
                  </a:cubicBezTo>
                  <a:cubicBezTo>
                    <a:pt x="3116" y="15560"/>
                    <a:pt x="3699" y="14750"/>
                    <a:pt x="4036" y="14289"/>
                  </a:cubicBezTo>
                  <a:cubicBezTo>
                    <a:pt x="5230" y="12647"/>
                    <a:pt x="9554" y="6659"/>
                    <a:pt x="11824" y="3504"/>
                  </a:cubicBezTo>
                  <a:lnTo>
                    <a:pt x="12747" y="2235"/>
                  </a:lnTo>
                  <a:cubicBezTo>
                    <a:pt x="12827" y="2126"/>
                    <a:pt x="12885" y="2009"/>
                    <a:pt x="12935" y="1895"/>
                  </a:cubicBezTo>
                  <a:cubicBezTo>
                    <a:pt x="12979" y="1794"/>
                    <a:pt x="13020" y="1693"/>
                    <a:pt x="13061" y="1592"/>
                  </a:cubicBezTo>
                  <a:cubicBezTo>
                    <a:pt x="13066" y="1578"/>
                    <a:pt x="13073" y="1564"/>
                    <a:pt x="13079" y="1550"/>
                  </a:cubicBezTo>
                  <a:cubicBezTo>
                    <a:pt x="13293" y="1043"/>
                    <a:pt x="13431" y="639"/>
                    <a:pt x="13646" y="132"/>
                  </a:cubicBezTo>
                  <a:cubicBezTo>
                    <a:pt x="13649" y="123"/>
                    <a:pt x="13651" y="116"/>
                    <a:pt x="13653" y="109"/>
                  </a:cubicBezTo>
                  <a:cubicBezTo>
                    <a:pt x="13665" y="66"/>
                    <a:pt x="13665" y="29"/>
                    <a:pt x="13640" y="10"/>
                  </a:cubicBezTo>
                  <a:cubicBezTo>
                    <a:pt x="13632" y="4"/>
                    <a:pt x="13622" y="1"/>
                    <a:pt x="136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8"/>
            <p:cNvSpPr/>
            <p:nvPr/>
          </p:nvSpPr>
          <p:spPr>
            <a:xfrm>
              <a:off x="1400935" y="2169375"/>
              <a:ext cx="179472" cy="169712"/>
            </a:xfrm>
            <a:custGeom>
              <a:avLst/>
              <a:gdLst/>
              <a:ahLst/>
              <a:cxnLst/>
              <a:rect l="l" t="t" r="r" b="b"/>
              <a:pathLst>
                <a:path w="3365" h="3182" extrusionOk="0">
                  <a:moveTo>
                    <a:pt x="919" y="0"/>
                  </a:moveTo>
                  <a:cubicBezTo>
                    <a:pt x="291" y="862"/>
                    <a:pt x="1" y="1402"/>
                    <a:pt x="63" y="1838"/>
                  </a:cubicBezTo>
                  <a:cubicBezTo>
                    <a:pt x="107" y="2134"/>
                    <a:pt x="311" y="2382"/>
                    <a:pt x="683" y="2653"/>
                  </a:cubicBezTo>
                  <a:cubicBezTo>
                    <a:pt x="725" y="2683"/>
                    <a:pt x="766" y="2713"/>
                    <a:pt x="809" y="2740"/>
                  </a:cubicBezTo>
                  <a:cubicBezTo>
                    <a:pt x="846" y="2770"/>
                    <a:pt x="887" y="2800"/>
                    <a:pt x="929" y="2832"/>
                  </a:cubicBezTo>
                  <a:cubicBezTo>
                    <a:pt x="1115" y="2967"/>
                    <a:pt x="1282" y="3064"/>
                    <a:pt x="1441" y="3121"/>
                  </a:cubicBezTo>
                  <a:cubicBezTo>
                    <a:pt x="1552" y="3161"/>
                    <a:pt x="1659" y="3182"/>
                    <a:pt x="1764" y="3182"/>
                  </a:cubicBezTo>
                  <a:cubicBezTo>
                    <a:pt x="1808" y="3182"/>
                    <a:pt x="1852" y="3178"/>
                    <a:pt x="1895" y="3171"/>
                  </a:cubicBezTo>
                  <a:cubicBezTo>
                    <a:pt x="2326" y="3098"/>
                    <a:pt x="2746" y="2662"/>
                    <a:pt x="3364" y="1815"/>
                  </a:cubicBezTo>
                  <a:cubicBezTo>
                    <a:pt x="2487" y="1299"/>
                    <a:pt x="1688" y="672"/>
                    <a:pt x="9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8"/>
            <p:cNvSpPr/>
            <p:nvPr/>
          </p:nvSpPr>
          <p:spPr>
            <a:xfrm>
              <a:off x="1449896" y="2091507"/>
              <a:ext cx="187313" cy="174672"/>
            </a:xfrm>
            <a:custGeom>
              <a:avLst/>
              <a:gdLst/>
              <a:ahLst/>
              <a:cxnLst/>
              <a:rect l="l" t="t" r="r" b="b"/>
              <a:pathLst>
                <a:path w="3512" h="3275" extrusionOk="0">
                  <a:moveTo>
                    <a:pt x="1076" y="0"/>
                  </a:moveTo>
                  <a:cubicBezTo>
                    <a:pt x="973" y="137"/>
                    <a:pt x="872" y="275"/>
                    <a:pt x="773" y="408"/>
                  </a:cubicBezTo>
                  <a:cubicBezTo>
                    <a:pt x="693" y="516"/>
                    <a:pt x="617" y="620"/>
                    <a:pt x="543" y="720"/>
                  </a:cubicBezTo>
                  <a:cubicBezTo>
                    <a:pt x="483" y="803"/>
                    <a:pt x="424" y="883"/>
                    <a:pt x="369" y="957"/>
                  </a:cubicBezTo>
                  <a:cubicBezTo>
                    <a:pt x="337" y="1000"/>
                    <a:pt x="307" y="1040"/>
                    <a:pt x="279" y="1079"/>
                  </a:cubicBezTo>
                  <a:lnTo>
                    <a:pt x="59" y="1382"/>
                  </a:lnTo>
                  <a:cubicBezTo>
                    <a:pt x="40" y="1409"/>
                    <a:pt x="20" y="1434"/>
                    <a:pt x="1" y="1460"/>
                  </a:cubicBezTo>
                  <a:cubicBezTo>
                    <a:pt x="770" y="2132"/>
                    <a:pt x="1569" y="2759"/>
                    <a:pt x="2446" y="3275"/>
                  </a:cubicBezTo>
                  <a:cubicBezTo>
                    <a:pt x="2469" y="3241"/>
                    <a:pt x="2494" y="3208"/>
                    <a:pt x="2519" y="3172"/>
                  </a:cubicBezTo>
                  <a:cubicBezTo>
                    <a:pt x="2551" y="3128"/>
                    <a:pt x="2590" y="3076"/>
                    <a:pt x="2632" y="3018"/>
                  </a:cubicBezTo>
                  <a:cubicBezTo>
                    <a:pt x="2664" y="2975"/>
                    <a:pt x="2696" y="2929"/>
                    <a:pt x="2733" y="2880"/>
                  </a:cubicBezTo>
                  <a:cubicBezTo>
                    <a:pt x="2813" y="2770"/>
                    <a:pt x="2903" y="2644"/>
                    <a:pt x="3001" y="2508"/>
                  </a:cubicBezTo>
                  <a:cubicBezTo>
                    <a:pt x="3070" y="2410"/>
                    <a:pt x="3144" y="2306"/>
                    <a:pt x="3220" y="2199"/>
                  </a:cubicBezTo>
                  <a:cubicBezTo>
                    <a:pt x="3316" y="2068"/>
                    <a:pt x="3414" y="1932"/>
                    <a:pt x="3511" y="1795"/>
                  </a:cubicBezTo>
                  <a:cubicBezTo>
                    <a:pt x="2629" y="1308"/>
                    <a:pt x="1835" y="674"/>
                    <a:pt x="10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8"/>
            <p:cNvSpPr/>
            <p:nvPr/>
          </p:nvSpPr>
          <p:spPr>
            <a:xfrm>
              <a:off x="1464723" y="2113214"/>
              <a:ext cx="156965" cy="131897"/>
            </a:xfrm>
            <a:custGeom>
              <a:avLst/>
              <a:gdLst/>
              <a:ahLst/>
              <a:cxnLst/>
              <a:rect l="l" t="t" r="r" b="b"/>
              <a:pathLst>
                <a:path w="2943" h="2473" extrusionOk="0">
                  <a:moveTo>
                    <a:pt x="495" y="1"/>
                  </a:moveTo>
                  <a:cubicBezTo>
                    <a:pt x="415" y="109"/>
                    <a:pt x="339" y="213"/>
                    <a:pt x="265" y="313"/>
                  </a:cubicBezTo>
                  <a:cubicBezTo>
                    <a:pt x="205" y="396"/>
                    <a:pt x="146" y="476"/>
                    <a:pt x="91" y="550"/>
                  </a:cubicBezTo>
                  <a:cubicBezTo>
                    <a:pt x="59" y="593"/>
                    <a:pt x="29" y="633"/>
                    <a:pt x="1" y="672"/>
                  </a:cubicBezTo>
                  <a:cubicBezTo>
                    <a:pt x="798" y="1303"/>
                    <a:pt x="1610" y="1915"/>
                    <a:pt x="2455" y="2473"/>
                  </a:cubicBezTo>
                  <a:cubicBezTo>
                    <a:pt x="2535" y="2361"/>
                    <a:pt x="2625" y="2237"/>
                    <a:pt x="2723" y="2101"/>
                  </a:cubicBezTo>
                  <a:cubicBezTo>
                    <a:pt x="2792" y="2003"/>
                    <a:pt x="2866" y="1899"/>
                    <a:pt x="2942" y="1792"/>
                  </a:cubicBezTo>
                  <a:cubicBezTo>
                    <a:pt x="2099" y="1248"/>
                    <a:pt x="1286" y="633"/>
                    <a:pt x="4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38"/>
            <p:cNvSpPr/>
            <p:nvPr/>
          </p:nvSpPr>
          <p:spPr>
            <a:xfrm>
              <a:off x="2027403" y="1333409"/>
              <a:ext cx="134511" cy="146991"/>
            </a:xfrm>
            <a:custGeom>
              <a:avLst/>
              <a:gdLst/>
              <a:ahLst/>
              <a:cxnLst/>
              <a:rect l="l" t="t" r="r" b="b"/>
              <a:pathLst>
                <a:path w="2522" h="2756" extrusionOk="0">
                  <a:moveTo>
                    <a:pt x="2308" y="0"/>
                  </a:moveTo>
                  <a:cubicBezTo>
                    <a:pt x="2292" y="0"/>
                    <a:pt x="2277" y="2"/>
                    <a:pt x="2263" y="5"/>
                  </a:cubicBezTo>
                  <a:cubicBezTo>
                    <a:pt x="2252" y="7"/>
                    <a:pt x="2240" y="9"/>
                    <a:pt x="2229" y="14"/>
                  </a:cubicBezTo>
                  <a:cubicBezTo>
                    <a:pt x="2064" y="91"/>
                    <a:pt x="1910" y="154"/>
                    <a:pt x="1761" y="211"/>
                  </a:cubicBezTo>
                  <a:cubicBezTo>
                    <a:pt x="1402" y="348"/>
                    <a:pt x="1030" y="505"/>
                    <a:pt x="640" y="686"/>
                  </a:cubicBezTo>
                  <a:cubicBezTo>
                    <a:pt x="624" y="693"/>
                    <a:pt x="608" y="700"/>
                    <a:pt x="592" y="707"/>
                  </a:cubicBezTo>
                  <a:cubicBezTo>
                    <a:pt x="478" y="757"/>
                    <a:pt x="365" y="805"/>
                    <a:pt x="255" y="860"/>
                  </a:cubicBezTo>
                  <a:cubicBezTo>
                    <a:pt x="163" y="906"/>
                    <a:pt x="73" y="962"/>
                    <a:pt x="0" y="1035"/>
                  </a:cubicBezTo>
                  <a:cubicBezTo>
                    <a:pt x="99" y="1212"/>
                    <a:pt x="200" y="1391"/>
                    <a:pt x="299" y="1568"/>
                  </a:cubicBezTo>
                  <a:cubicBezTo>
                    <a:pt x="346" y="1652"/>
                    <a:pt x="385" y="1749"/>
                    <a:pt x="489" y="1772"/>
                  </a:cubicBezTo>
                  <a:cubicBezTo>
                    <a:pt x="510" y="1777"/>
                    <a:pt x="532" y="1779"/>
                    <a:pt x="554" y="1779"/>
                  </a:cubicBezTo>
                  <a:cubicBezTo>
                    <a:pt x="630" y="1779"/>
                    <a:pt x="712" y="1755"/>
                    <a:pt x="785" y="1746"/>
                  </a:cubicBezTo>
                  <a:cubicBezTo>
                    <a:pt x="888" y="1730"/>
                    <a:pt x="991" y="1719"/>
                    <a:pt x="1095" y="1710"/>
                  </a:cubicBezTo>
                  <a:cubicBezTo>
                    <a:pt x="1118" y="1708"/>
                    <a:pt x="1148" y="1704"/>
                    <a:pt x="1177" y="1704"/>
                  </a:cubicBezTo>
                  <a:cubicBezTo>
                    <a:pt x="1204" y="1704"/>
                    <a:pt x="1229" y="1707"/>
                    <a:pt x="1248" y="1721"/>
                  </a:cubicBezTo>
                  <a:cubicBezTo>
                    <a:pt x="1285" y="1747"/>
                    <a:pt x="1295" y="1822"/>
                    <a:pt x="1306" y="1863"/>
                  </a:cubicBezTo>
                  <a:cubicBezTo>
                    <a:pt x="1359" y="2061"/>
                    <a:pt x="1389" y="2268"/>
                    <a:pt x="1391" y="2476"/>
                  </a:cubicBezTo>
                  <a:cubicBezTo>
                    <a:pt x="1393" y="2513"/>
                    <a:pt x="1409" y="2563"/>
                    <a:pt x="1451" y="2573"/>
                  </a:cubicBezTo>
                  <a:cubicBezTo>
                    <a:pt x="1694" y="2634"/>
                    <a:pt x="1937" y="2696"/>
                    <a:pt x="2180" y="2756"/>
                  </a:cubicBezTo>
                  <a:lnTo>
                    <a:pt x="2189" y="2742"/>
                  </a:lnTo>
                  <a:lnTo>
                    <a:pt x="2187" y="2742"/>
                  </a:lnTo>
                  <a:cubicBezTo>
                    <a:pt x="2265" y="2630"/>
                    <a:pt x="2302" y="2497"/>
                    <a:pt x="2323" y="2364"/>
                  </a:cubicBezTo>
                  <a:cubicBezTo>
                    <a:pt x="2343" y="2242"/>
                    <a:pt x="2352" y="2120"/>
                    <a:pt x="2364" y="1997"/>
                  </a:cubicBezTo>
                  <a:cubicBezTo>
                    <a:pt x="2366" y="1980"/>
                    <a:pt x="2368" y="1964"/>
                    <a:pt x="2369" y="1946"/>
                  </a:cubicBezTo>
                  <a:cubicBezTo>
                    <a:pt x="2422" y="1521"/>
                    <a:pt x="2458" y="1122"/>
                    <a:pt x="2477" y="743"/>
                  </a:cubicBezTo>
                  <a:cubicBezTo>
                    <a:pt x="2484" y="578"/>
                    <a:pt x="2497" y="410"/>
                    <a:pt x="2520" y="227"/>
                  </a:cubicBezTo>
                  <a:cubicBezTo>
                    <a:pt x="2522" y="216"/>
                    <a:pt x="2520" y="206"/>
                    <a:pt x="2520" y="197"/>
                  </a:cubicBezTo>
                  <a:cubicBezTo>
                    <a:pt x="2516" y="142"/>
                    <a:pt x="2490" y="87"/>
                    <a:pt x="2431" y="43"/>
                  </a:cubicBezTo>
                  <a:cubicBezTo>
                    <a:pt x="2390" y="13"/>
                    <a:pt x="2348" y="0"/>
                    <a:pt x="23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38"/>
            <p:cNvSpPr/>
            <p:nvPr/>
          </p:nvSpPr>
          <p:spPr>
            <a:xfrm>
              <a:off x="2120845" y="1333409"/>
              <a:ext cx="41068" cy="41228"/>
            </a:xfrm>
            <a:custGeom>
              <a:avLst/>
              <a:gdLst/>
              <a:ahLst/>
              <a:cxnLst/>
              <a:rect l="l" t="t" r="r" b="b"/>
              <a:pathLst>
                <a:path w="770" h="773" extrusionOk="0">
                  <a:moveTo>
                    <a:pt x="555" y="0"/>
                  </a:moveTo>
                  <a:cubicBezTo>
                    <a:pt x="540" y="0"/>
                    <a:pt x="525" y="2"/>
                    <a:pt x="511" y="5"/>
                  </a:cubicBezTo>
                  <a:cubicBezTo>
                    <a:pt x="500" y="7"/>
                    <a:pt x="488" y="9"/>
                    <a:pt x="477" y="14"/>
                  </a:cubicBezTo>
                  <a:cubicBezTo>
                    <a:pt x="312" y="91"/>
                    <a:pt x="158" y="154"/>
                    <a:pt x="9" y="211"/>
                  </a:cubicBezTo>
                  <a:cubicBezTo>
                    <a:pt x="1" y="372"/>
                    <a:pt x="64" y="537"/>
                    <a:pt x="235" y="661"/>
                  </a:cubicBezTo>
                  <a:cubicBezTo>
                    <a:pt x="342" y="739"/>
                    <a:pt x="451" y="773"/>
                    <a:pt x="555" y="773"/>
                  </a:cubicBezTo>
                  <a:cubicBezTo>
                    <a:pt x="613" y="773"/>
                    <a:pt x="670" y="762"/>
                    <a:pt x="724" y="743"/>
                  </a:cubicBezTo>
                  <a:cubicBezTo>
                    <a:pt x="732" y="578"/>
                    <a:pt x="745" y="410"/>
                    <a:pt x="768" y="227"/>
                  </a:cubicBezTo>
                  <a:cubicBezTo>
                    <a:pt x="770" y="216"/>
                    <a:pt x="768" y="206"/>
                    <a:pt x="768" y="197"/>
                  </a:cubicBezTo>
                  <a:cubicBezTo>
                    <a:pt x="764" y="142"/>
                    <a:pt x="738" y="87"/>
                    <a:pt x="679" y="43"/>
                  </a:cubicBezTo>
                  <a:cubicBezTo>
                    <a:pt x="638" y="13"/>
                    <a:pt x="595" y="0"/>
                    <a:pt x="5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38"/>
            <p:cNvSpPr/>
            <p:nvPr/>
          </p:nvSpPr>
          <p:spPr>
            <a:xfrm>
              <a:off x="1468937" y="2146068"/>
              <a:ext cx="204700" cy="207740"/>
            </a:xfrm>
            <a:custGeom>
              <a:avLst/>
              <a:gdLst/>
              <a:ahLst/>
              <a:cxnLst/>
              <a:rect l="l" t="t" r="r" b="b"/>
              <a:pathLst>
                <a:path w="3838" h="3895" extrusionOk="0">
                  <a:moveTo>
                    <a:pt x="3616" y="0"/>
                  </a:moveTo>
                  <a:cubicBezTo>
                    <a:pt x="3574" y="0"/>
                    <a:pt x="3532" y="19"/>
                    <a:pt x="3500" y="63"/>
                  </a:cubicBezTo>
                  <a:cubicBezTo>
                    <a:pt x="3090" y="632"/>
                    <a:pt x="2679" y="1199"/>
                    <a:pt x="2268" y="1766"/>
                  </a:cubicBezTo>
                  <a:cubicBezTo>
                    <a:pt x="2062" y="2046"/>
                    <a:pt x="1859" y="2328"/>
                    <a:pt x="1653" y="2610"/>
                  </a:cubicBezTo>
                  <a:cubicBezTo>
                    <a:pt x="1552" y="2748"/>
                    <a:pt x="1449" y="2890"/>
                    <a:pt x="1347" y="3028"/>
                  </a:cubicBezTo>
                  <a:cubicBezTo>
                    <a:pt x="1258" y="3149"/>
                    <a:pt x="1166" y="3271"/>
                    <a:pt x="1052" y="3372"/>
                  </a:cubicBezTo>
                  <a:cubicBezTo>
                    <a:pt x="924" y="3488"/>
                    <a:pt x="744" y="3584"/>
                    <a:pt x="569" y="3584"/>
                  </a:cubicBezTo>
                  <a:cubicBezTo>
                    <a:pt x="482" y="3584"/>
                    <a:pt x="395" y="3560"/>
                    <a:pt x="317" y="3501"/>
                  </a:cubicBezTo>
                  <a:cubicBezTo>
                    <a:pt x="287" y="3480"/>
                    <a:pt x="257" y="3470"/>
                    <a:pt x="228" y="3470"/>
                  </a:cubicBezTo>
                  <a:cubicBezTo>
                    <a:pt x="100" y="3470"/>
                    <a:pt x="1" y="3656"/>
                    <a:pt x="133" y="3755"/>
                  </a:cubicBezTo>
                  <a:cubicBezTo>
                    <a:pt x="262" y="3851"/>
                    <a:pt x="417" y="3894"/>
                    <a:pt x="574" y="3894"/>
                  </a:cubicBezTo>
                  <a:cubicBezTo>
                    <a:pt x="712" y="3894"/>
                    <a:pt x="852" y="3860"/>
                    <a:pt x="976" y="3799"/>
                  </a:cubicBezTo>
                  <a:cubicBezTo>
                    <a:pt x="1284" y="3650"/>
                    <a:pt x="1488" y="3363"/>
                    <a:pt x="1685" y="3094"/>
                  </a:cubicBezTo>
                  <a:cubicBezTo>
                    <a:pt x="2126" y="2491"/>
                    <a:pt x="2566" y="1887"/>
                    <a:pt x="3003" y="1281"/>
                  </a:cubicBezTo>
                  <a:cubicBezTo>
                    <a:pt x="3253" y="937"/>
                    <a:pt x="3503" y="592"/>
                    <a:pt x="3751" y="248"/>
                  </a:cubicBezTo>
                  <a:cubicBezTo>
                    <a:pt x="3837" y="129"/>
                    <a:pt x="3728" y="0"/>
                    <a:pt x="36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38"/>
            <p:cNvSpPr/>
            <p:nvPr/>
          </p:nvSpPr>
          <p:spPr>
            <a:xfrm>
              <a:off x="1519498" y="1962651"/>
              <a:ext cx="88856" cy="100856"/>
            </a:xfrm>
            <a:custGeom>
              <a:avLst/>
              <a:gdLst/>
              <a:ahLst/>
              <a:cxnLst/>
              <a:rect l="l" t="t" r="r" b="b"/>
              <a:pathLst>
                <a:path w="1666" h="1891" extrusionOk="0">
                  <a:moveTo>
                    <a:pt x="1439" y="1"/>
                  </a:moveTo>
                  <a:cubicBezTo>
                    <a:pt x="1397" y="1"/>
                    <a:pt x="1354" y="18"/>
                    <a:pt x="1320" y="59"/>
                  </a:cubicBezTo>
                  <a:cubicBezTo>
                    <a:pt x="896" y="577"/>
                    <a:pt x="485" y="1107"/>
                    <a:pt x="87" y="1644"/>
                  </a:cubicBezTo>
                  <a:cubicBezTo>
                    <a:pt x="0" y="1761"/>
                    <a:pt x="110" y="1890"/>
                    <a:pt x="222" y="1890"/>
                  </a:cubicBezTo>
                  <a:cubicBezTo>
                    <a:pt x="264" y="1890"/>
                    <a:pt x="307" y="1872"/>
                    <a:pt x="340" y="1828"/>
                  </a:cubicBezTo>
                  <a:cubicBezTo>
                    <a:pt x="737" y="1289"/>
                    <a:pt x="1148" y="761"/>
                    <a:pt x="1572" y="244"/>
                  </a:cubicBezTo>
                  <a:cubicBezTo>
                    <a:pt x="1665" y="129"/>
                    <a:pt x="1555" y="1"/>
                    <a:pt x="14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38"/>
            <p:cNvSpPr/>
            <p:nvPr/>
          </p:nvSpPr>
          <p:spPr>
            <a:xfrm>
              <a:off x="2022763" y="1464452"/>
              <a:ext cx="136698" cy="178939"/>
            </a:xfrm>
            <a:custGeom>
              <a:avLst/>
              <a:gdLst/>
              <a:ahLst/>
              <a:cxnLst/>
              <a:rect l="l" t="t" r="r" b="b"/>
              <a:pathLst>
                <a:path w="2563" h="3355" extrusionOk="0">
                  <a:moveTo>
                    <a:pt x="2337" y="0"/>
                  </a:moveTo>
                  <a:cubicBezTo>
                    <a:pt x="2294" y="0"/>
                    <a:pt x="2251" y="18"/>
                    <a:pt x="2217" y="60"/>
                  </a:cubicBezTo>
                  <a:cubicBezTo>
                    <a:pt x="1428" y="1020"/>
                    <a:pt x="853" y="2129"/>
                    <a:pt x="91" y="3111"/>
                  </a:cubicBezTo>
                  <a:cubicBezTo>
                    <a:pt x="0" y="3226"/>
                    <a:pt x="110" y="3355"/>
                    <a:pt x="224" y="3355"/>
                  </a:cubicBezTo>
                  <a:cubicBezTo>
                    <a:pt x="266" y="3355"/>
                    <a:pt x="309" y="3337"/>
                    <a:pt x="342" y="3294"/>
                  </a:cubicBezTo>
                  <a:cubicBezTo>
                    <a:pt x="1104" y="2314"/>
                    <a:pt x="1682" y="1203"/>
                    <a:pt x="2470" y="242"/>
                  </a:cubicBezTo>
                  <a:cubicBezTo>
                    <a:pt x="2563" y="129"/>
                    <a:pt x="2453" y="0"/>
                    <a:pt x="23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38"/>
            <p:cNvSpPr/>
            <p:nvPr/>
          </p:nvSpPr>
          <p:spPr>
            <a:xfrm>
              <a:off x="1791024" y="1775766"/>
              <a:ext cx="90616" cy="109977"/>
            </a:xfrm>
            <a:custGeom>
              <a:avLst/>
              <a:gdLst/>
              <a:ahLst/>
              <a:cxnLst/>
              <a:rect l="l" t="t" r="r" b="b"/>
              <a:pathLst>
                <a:path w="1699" h="2062" extrusionOk="0">
                  <a:moveTo>
                    <a:pt x="1478" y="0"/>
                  </a:moveTo>
                  <a:cubicBezTo>
                    <a:pt x="1436" y="0"/>
                    <a:pt x="1394" y="19"/>
                    <a:pt x="1361" y="63"/>
                  </a:cubicBezTo>
                  <a:lnTo>
                    <a:pt x="87" y="1814"/>
                  </a:lnTo>
                  <a:cubicBezTo>
                    <a:pt x="1" y="1933"/>
                    <a:pt x="110" y="2061"/>
                    <a:pt x="221" y="2061"/>
                  </a:cubicBezTo>
                  <a:cubicBezTo>
                    <a:pt x="263" y="2061"/>
                    <a:pt x="306" y="2043"/>
                    <a:pt x="338" y="1998"/>
                  </a:cubicBezTo>
                  <a:lnTo>
                    <a:pt x="1613" y="248"/>
                  </a:lnTo>
                  <a:cubicBezTo>
                    <a:pt x="1699" y="129"/>
                    <a:pt x="1590" y="0"/>
                    <a:pt x="14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38"/>
            <p:cNvSpPr/>
            <p:nvPr/>
          </p:nvSpPr>
          <p:spPr>
            <a:xfrm>
              <a:off x="1748196" y="1907023"/>
              <a:ext cx="36641" cy="41281"/>
            </a:xfrm>
            <a:custGeom>
              <a:avLst/>
              <a:gdLst/>
              <a:ahLst/>
              <a:cxnLst/>
              <a:rect l="l" t="t" r="r" b="b"/>
              <a:pathLst>
                <a:path w="687" h="774" extrusionOk="0">
                  <a:moveTo>
                    <a:pt x="510" y="1"/>
                  </a:moveTo>
                  <a:cubicBezTo>
                    <a:pt x="463" y="1"/>
                    <a:pt x="417" y="22"/>
                    <a:pt x="387" y="64"/>
                  </a:cubicBezTo>
                  <a:lnTo>
                    <a:pt x="48" y="528"/>
                  </a:lnTo>
                  <a:cubicBezTo>
                    <a:pt x="0" y="594"/>
                    <a:pt x="13" y="698"/>
                    <a:pt x="84" y="744"/>
                  </a:cubicBezTo>
                  <a:cubicBezTo>
                    <a:pt x="112" y="764"/>
                    <a:pt x="145" y="774"/>
                    <a:pt x="178" y="774"/>
                  </a:cubicBezTo>
                  <a:cubicBezTo>
                    <a:pt x="225" y="774"/>
                    <a:pt x="271" y="753"/>
                    <a:pt x="302" y="711"/>
                  </a:cubicBezTo>
                  <a:lnTo>
                    <a:pt x="638" y="248"/>
                  </a:lnTo>
                  <a:cubicBezTo>
                    <a:pt x="686" y="181"/>
                    <a:pt x="674" y="76"/>
                    <a:pt x="605" y="30"/>
                  </a:cubicBezTo>
                  <a:cubicBezTo>
                    <a:pt x="576" y="11"/>
                    <a:pt x="543" y="1"/>
                    <a:pt x="5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38"/>
            <p:cNvSpPr/>
            <p:nvPr/>
          </p:nvSpPr>
          <p:spPr>
            <a:xfrm>
              <a:off x="1440616" y="2162655"/>
              <a:ext cx="38988" cy="36961"/>
            </a:xfrm>
            <a:custGeom>
              <a:avLst/>
              <a:gdLst/>
              <a:ahLst/>
              <a:cxnLst/>
              <a:rect l="l" t="t" r="r" b="b"/>
              <a:pathLst>
                <a:path w="731" h="693" extrusionOk="0">
                  <a:moveTo>
                    <a:pt x="172" y="1"/>
                  </a:moveTo>
                  <a:cubicBezTo>
                    <a:pt x="138" y="1"/>
                    <a:pt x="105" y="11"/>
                    <a:pt x="79" y="34"/>
                  </a:cubicBezTo>
                  <a:cubicBezTo>
                    <a:pt x="15" y="91"/>
                    <a:pt x="1" y="185"/>
                    <a:pt x="54" y="254"/>
                  </a:cubicBezTo>
                  <a:cubicBezTo>
                    <a:pt x="173" y="406"/>
                    <a:pt x="313" y="545"/>
                    <a:pt x="465" y="663"/>
                  </a:cubicBezTo>
                  <a:cubicBezTo>
                    <a:pt x="491" y="683"/>
                    <a:pt x="523" y="692"/>
                    <a:pt x="556" y="692"/>
                  </a:cubicBezTo>
                  <a:cubicBezTo>
                    <a:pt x="606" y="692"/>
                    <a:pt x="656" y="670"/>
                    <a:pt x="683" y="628"/>
                  </a:cubicBezTo>
                  <a:cubicBezTo>
                    <a:pt x="731" y="557"/>
                    <a:pt x="719" y="463"/>
                    <a:pt x="649" y="410"/>
                  </a:cubicBezTo>
                  <a:cubicBezTo>
                    <a:pt x="596" y="369"/>
                    <a:pt x="545" y="327"/>
                    <a:pt x="495" y="281"/>
                  </a:cubicBezTo>
                  <a:cubicBezTo>
                    <a:pt x="424" y="211"/>
                    <a:pt x="359" y="139"/>
                    <a:pt x="299" y="59"/>
                  </a:cubicBezTo>
                  <a:cubicBezTo>
                    <a:pt x="269" y="22"/>
                    <a:pt x="220" y="1"/>
                    <a:pt x="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38"/>
            <p:cNvSpPr/>
            <p:nvPr/>
          </p:nvSpPr>
          <p:spPr>
            <a:xfrm>
              <a:off x="1989535" y="1357463"/>
              <a:ext cx="92376" cy="73496"/>
            </a:xfrm>
            <a:custGeom>
              <a:avLst/>
              <a:gdLst/>
              <a:ahLst/>
              <a:cxnLst/>
              <a:rect l="l" t="t" r="r" b="b"/>
              <a:pathLst>
                <a:path w="1732" h="1378" extrusionOk="0">
                  <a:moveTo>
                    <a:pt x="1508" y="1"/>
                  </a:moveTo>
                  <a:cubicBezTo>
                    <a:pt x="1488" y="1"/>
                    <a:pt x="1466" y="5"/>
                    <a:pt x="1444" y="15"/>
                  </a:cubicBezTo>
                  <a:lnTo>
                    <a:pt x="1036" y="192"/>
                  </a:lnTo>
                  <a:cubicBezTo>
                    <a:pt x="900" y="253"/>
                    <a:pt x="761" y="311"/>
                    <a:pt x="650" y="412"/>
                  </a:cubicBezTo>
                  <a:cubicBezTo>
                    <a:pt x="426" y="614"/>
                    <a:pt x="244" y="878"/>
                    <a:pt x="79" y="1128"/>
                  </a:cubicBezTo>
                  <a:cubicBezTo>
                    <a:pt x="0" y="1248"/>
                    <a:pt x="108" y="1377"/>
                    <a:pt x="216" y="1377"/>
                  </a:cubicBezTo>
                  <a:cubicBezTo>
                    <a:pt x="258" y="1377"/>
                    <a:pt x="300" y="1358"/>
                    <a:pt x="331" y="1311"/>
                  </a:cubicBezTo>
                  <a:cubicBezTo>
                    <a:pt x="411" y="1192"/>
                    <a:pt x="494" y="1075"/>
                    <a:pt x="581" y="963"/>
                  </a:cubicBezTo>
                  <a:cubicBezTo>
                    <a:pt x="662" y="857"/>
                    <a:pt x="745" y="745"/>
                    <a:pt x="843" y="657"/>
                  </a:cubicBezTo>
                  <a:cubicBezTo>
                    <a:pt x="944" y="566"/>
                    <a:pt x="1068" y="520"/>
                    <a:pt x="1188" y="467"/>
                  </a:cubicBezTo>
                  <a:lnTo>
                    <a:pt x="1569" y="301"/>
                  </a:lnTo>
                  <a:cubicBezTo>
                    <a:pt x="1731" y="229"/>
                    <a:pt x="1654" y="1"/>
                    <a:pt x="15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2" name="Google Shape;2242;p38"/>
          <p:cNvSpPr/>
          <p:nvPr/>
        </p:nvSpPr>
        <p:spPr>
          <a:xfrm rot="144386">
            <a:off x="4551018" y="1372344"/>
            <a:ext cx="1770886" cy="1490097"/>
          </a:xfrm>
          <a:custGeom>
            <a:avLst/>
            <a:gdLst/>
            <a:ahLst/>
            <a:cxnLst/>
            <a:rect l="l" t="t" r="r" b="b"/>
            <a:pathLst>
              <a:path w="23947" h="20150" extrusionOk="0">
                <a:moveTo>
                  <a:pt x="6831" y="1"/>
                </a:moveTo>
                <a:cubicBezTo>
                  <a:pt x="6782" y="1"/>
                  <a:pt x="6732" y="1"/>
                  <a:pt x="6683" y="3"/>
                </a:cubicBezTo>
                <a:cubicBezTo>
                  <a:pt x="6612" y="3"/>
                  <a:pt x="6538" y="6"/>
                  <a:pt x="6467" y="10"/>
                </a:cubicBezTo>
                <a:cubicBezTo>
                  <a:pt x="6352" y="17"/>
                  <a:pt x="6265" y="112"/>
                  <a:pt x="6270" y="228"/>
                </a:cubicBezTo>
                <a:cubicBezTo>
                  <a:pt x="6277" y="337"/>
                  <a:pt x="6368" y="423"/>
                  <a:pt x="6475" y="423"/>
                </a:cubicBezTo>
                <a:cubicBezTo>
                  <a:pt x="6480" y="423"/>
                  <a:pt x="6484" y="423"/>
                  <a:pt x="6488" y="422"/>
                </a:cubicBezTo>
                <a:cubicBezTo>
                  <a:pt x="6555" y="419"/>
                  <a:pt x="6625" y="417"/>
                  <a:pt x="6692" y="415"/>
                </a:cubicBezTo>
                <a:cubicBezTo>
                  <a:pt x="6734" y="414"/>
                  <a:pt x="6777" y="414"/>
                  <a:pt x="6819" y="414"/>
                </a:cubicBezTo>
                <a:cubicBezTo>
                  <a:pt x="6995" y="414"/>
                  <a:pt x="7172" y="422"/>
                  <a:pt x="7346" y="437"/>
                </a:cubicBezTo>
                <a:cubicBezTo>
                  <a:pt x="7353" y="437"/>
                  <a:pt x="7358" y="438"/>
                  <a:pt x="7364" y="438"/>
                </a:cubicBezTo>
                <a:cubicBezTo>
                  <a:pt x="7470" y="438"/>
                  <a:pt x="7560" y="357"/>
                  <a:pt x="7569" y="249"/>
                </a:cubicBezTo>
                <a:cubicBezTo>
                  <a:pt x="7580" y="135"/>
                  <a:pt x="7496" y="34"/>
                  <a:pt x="7381" y="26"/>
                </a:cubicBezTo>
                <a:cubicBezTo>
                  <a:pt x="7200" y="9"/>
                  <a:pt x="7016" y="1"/>
                  <a:pt x="6831" y="1"/>
                </a:cubicBezTo>
                <a:close/>
                <a:moveTo>
                  <a:pt x="5596" y="114"/>
                </a:moveTo>
                <a:cubicBezTo>
                  <a:pt x="5583" y="114"/>
                  <a:pt x="5571" y="115"/>
                  <a:pt x="5558" y="118"/>
                </a:cubicBezTo>
                <a:cubicBezTo>
                  <a:pt x="5260" y="174"/>
                  <a:pt x="4962" y="249"/>
                  <a:pt x="4672" y="343"/>
                </a:cubicBezTo>
                <a:cubicBezTo>
                  <a:pt x="4564" y="378"/>
                  <a:pt x="4503" y="495"/>
                  <a:pt x="4539" y="603"/>
                </a:cubicBezTo>
                <a:cubicBezTo>
                  <a:pt x="4567" y="692"/>
                  <a:pt x="4649" y="747"/>
                  <a:pt x="4736" y="747"/>
                </a:cubicBezTo>
                <a:cubicBezTo>
                  <a:pt x="4757" y="747"/>
                  <a:pt x="4778" y="743"/>
                  <a:pt x="4799" y="736"/>
                </a:cubicBezTo>
                <a:cubicBezTo>
                  <a:pt x="5072" y="648"/>
                  <a:pt x="5352" y="577"/>
                  <a:pt x="5634" y="525"/>
                </a:cubicBezTo>
                <a:cubicBezTo>
                  <a:pt x="5746" y="504"/>
                  <a:pt x="5820" y="396"/>
                  <a:pt x="5799" y="284"/>
                </a:cubicBezTo>
                <a:cubicBezTo>
                  <a:pt x="5780" y="184"/>
                  <a:pt x="5693" y="114"/>
                  <a:pt x="5596" y="114"/>
                </a:cubicBezTo>
                <a:close/>
                <a:moveTo>
                  <a:pt x="8241" y="162"/>
                </a:moveTo>
                <a:cubicBezTo>
                  <a:pt x="8147" y="162"/>
                  <a:pt x="8062" y="227"/>
                  <a:pt x="8039" y="323"/>
                </a:cubicBezTo>
                <a:cubicBezTo>
                  <a:pt x="8014" y="435"/>
                  <a:pt x="8083" y="545"/>
                  <a:pt x="8195" y="571"/>
                </a:cubicBezTo>
                <a:cubicBezTo>
                  <a:pt x="8469" y="635"/>
                  <a:pt x="8746" y="718"/>
                  <a:pt x="9017" y="819"/>
                </a:cubicBezTo>
                <a:cubicBezTo>
                  <a:pt x="9040" y="828"/>
                  <a:pt x="9065" y="834"/>
                  <a:pt x="9090" y="834"/>
                </a:cubicBezTo>
                <a:cubicBezTo>
                  <a:pt x="9173" y="834"/>
                  <a:pt x="9251" y="782"/>
                  <a:pt x="9283" y="699"/>
                </a:cubicBezTo>
                <a:cubicBezTo>
                  <a:pt x="9323" y="593"/>
                  <a:pt x="9269" y="474"/>
                  <a:pt x="9162" y="433"/>
                </a:cubicBezTo>
                <a:cubicBezTo>
                  <a:pt x="8875" y="325"/>
                  <a:pt x="8581" y="236"/>
                  <a:pt x="8287" y="167"/>
                </a:cubicBezTo>
                <a:cubicBezTo>
                  <a:pt x="8271" y="164"/>
                  <a:pt x="8256" y="162"/>
                  <a:pt x="8241" y="162"/>
                </a:cubicBezTo>
                <a:close/>
                <a:moveTo>
                  <a:pt x="3910" y="660"/>
                </a:moveTo>
                <a:cubicBezTo>
                  <a:pt x="3881" y="660"/>
                  <a:pt x="3851" y="666"/>
                  <a:pt x="3823" y="679"/>
                </a:cubicBezTo>
                <a:cubicBezTo>
                  <a:pt x="3546" y="811"/>
                  <a:pt x="3277" y="959"/>
                  <a:pt x="3022" y="1122"/>
                </a:cubicBezTo>
                <a:cubicBezTo>
                  <a:pt x="2926" y="1184"/>
                  <a:pt x="2898" y="1312"/>
                  <a:pt x="2960" y="1408"/>
                </a:cubicBezTo>
                <a:cubicBezTo>
                  <a:pt x="3001" y="1470"/>
                  <a:pt x="3066" y="1503"/>
                  <a:pt x="3135" y="1503"/>
                </a:cubicBezTo>
                <a:cubicBezTo>
                  <a:pt x="3173" y="1503"/>
                  <a:pt x="3212" y="1493"/>
                  <a:pt x="3245" y="1470"/>
                </a:cubicBezTo>
                <a:cubicBezTo>
                  <a:pt x="3486" y="1316"/>
                  <a:pt x="3740" y="1176"/>
                  <a:pt x="3998" y="1053"/>
                </a:cubicBezTo>
                <a:cubicBezTo>
                  <a:pt x="4103" y="1006"/>
                  <a:pt x="4147" y="881"/>
                  <a:pt x="4098" y="779"/>
                </a:cubicBezTo>
                <a:cubicBezTo>
                  <a:pt x="4063" y="704"/>
                  <a:pt x="3988" y="660"/>
                  <a:pt x="3910" y="660"/>
                </a:cubicBezTo>
                <a:close/>
                <a:moveTo>
                  <a:pt x="9899" y="785"/>
                </a:moveTo>
                <a:cubicBezTo>
                  <a:pt x="9824" y="785"/>
                  <a:pt x="9752" y="825"/>
                  <a:pt x="9715" y="896"/>
                </a:cubicBezTo>
                <a:cubicBezTo>
                  <a:pt x="9662" y="997"/>
                  <a:pt x="9701" y="1121"/>
                  <a:pt x="9802" y="1174"/>
                </a:cubicBezTo>
                <a:cubicBezTo>
                  <a:pt x="10052" y="1307"/>
                  <a:pt x="10300" y="1457"/>
                  <a:pt x="10539" y="1622"/>
                </a:cubicBezTo>
                <a:cubicBezTo>
                  <a:pt x="10575" y="1647"/>
                  <a:pt x="10615" y="1658"/>
                  <a:pt x="10656" y="1658"/>
                </a:cubicBezTo>
                <a:cubicBezTo>
                  <a:pt x="10722" y="1658"/>
                  <a:pt x="10787" y="1628"/>
                  <a:pt x="10826" y="1569"/>
                </a:cubicBezTo>
                <a:cubicBezTo>
                  <a:pt x="10892" y="1475"/>
                  <a:pt x="10867" y="1346"/>
                  <a:pt x="10773" y="1282"/>
                </a:cubicBezTo>
                <a:cubicBezTo>
                  <a:pt x="10521" y="1107"/>
                  <a:pt x="10259" y="949"/>
                  <a:pt x="9995" y="809"/>
                </a:cubicBezTo>
                <a:cubicBezTo>
                  <a:pt x="9964" y="793"/>
                  <a:pt x="9932" y="785"/>
                  <a:pt x="9899" y="785"/>
                </a:cubicBezTo>
                <a:close/>
                <a:moveTo>
                  <a:pt x="2421" y="1617"/>
                </a:moveTo>
                <a:cubicBezTo>
                  <a:pt x="2374" y="1617"/>
                  <a:pt x="2326" y="1633"/>
                  <a:pt x="2287" y="1667"/>
                </a:cubicBezTo>
                <a:cubicBezTo>
                  <a:pt x="2054" y="1863"/>
                  <a:pt x="1833" y="2076"/>
                  <a:pt x="1629" y="2299"/>
                </a:cubicBezTo>
                <a:cubicBezTo>
                  <a:pt x="1551" y="2384"/>
                  <a:pt x="1556" y="2515"/>
                  <a:pt x="1641" y="2592"/>
                </a:cubicBezTo>
                <a:cubicBezTo>
                  <a:pt x="1680" y="2629"/>
                  <a:pt x="1732" y="2646"/>
                  <a:pt x="1781" y="2646"/>
                </a:cubicBezTo>
                <a:cubicBezTo>
                  <a:pt x="1836" y="2646"/>
                  <a:pt x="1893" y="2623"/>
                  <a:pt x="1934" y="2579"/>
                </a:cubicBezTo>
                <a:cubicBezTo>
                  <a:pt x="2127" y="2368"/>
                  <a:pt x="2336" y="2168"/>
                  <a:pt x="2554" y="1982"/>
                </a:cubicBezTo>
                <a:cubicBezTo>
                  <a:pt x="2641" y="1908"/>
                  <a:pt x="2653" y="1778"/>
                  <a:pt x="2579" y="1691"/>
                </a:cubicBezTo>
                <a:cubicBezTo>
                  <a:pt x="2538" y="1642"/>
                  <a:pt x="2480" y="1617"/>
                  <a:pt x="2421" y="1617"/>
                </a:cubicBezTo>
                <a:close/>
                <a:moveTo>
                  <a:pt x="11359" y="1786"/>
                </a:moveTo>
                <a:cubicBezTo>
                  <a:pt x="11301" y="1786"/>
                  <a:pt x="11243" y="1810"/>
                  <a:pt x="11202" y="1858"/>
                </a:cubicBezTo>
                <a:cubicBezTo>
                  <a:pt x="11129" y="1945"/>
                  <a:pt x="11138" y="2076"/>
                  <a:pt x="11225" y="2150"/>
                </a:cubicBezTo>
                <a:cubicBezTo>
                  <a:pt x="11441" y="2335"/>
                  <a:pt x="11654" y="2535"/>
                  <a:pt x="11854" y="2746"/>
                </a:cubicBezTo>
                <a:cubicBezTo>
                  <a:pt x="11895" y="2788"/>
                  <a:pt x="11950" y="2810"/>
                  <a:pt x="12005" y="2810"/>
                </a:cubicBezTo>
                <a:cubicBezTo>
                  <a:pt x="12056" y="2810"/>
                  <a:pt x="12107" y="2790"/>
                  <a:pt x="12146" y="2753"/>
                </a:cubicBezTo>
                <a:cubicBezTo>
                  <a:pt x="12230" y="2673"/>
                  <a:pt x="12231" y="2542"/>
                  <a:pt x="12154" y="2460"/>
                </a:cubicBezTo>
                <a:cubicBezTo>
                  <a:pt x="11943" y="2239"/>
                  <a:pt x="11721" y="2030"/>
                  <a:pt x="11494" y="1835"/>
                </a:cubicBezTo>
                <a:cubicBezTo>
                  <a:pt x="11455" y="1802"/>
                  <a:pt x="11407" y="1786"/>
                  <a:pt x="11359" y="1786"/>
                </a:cubicBezTo>
                <a:close/>
                <a:moveTo>
                  <a:pt x="23069" y="3254"/>
                </a:moveTo>
                <a:cubicBezTo>
                  <a:pt x="22994" y="3254"/>
                  <a:pt x="22918" y="3255"/>
                  <a:pt x="22843" y="3256"/>
                </a:cubicBezTo>
                <a:cubicBezTo>
                  <a:pt x="22729" y="3258"/>
                  <a:pt x="22637" y="3352"/>
                  <a:pt x="22641" y="3467"/>
                </a:cubicBezTo>
                <a:cubicBezTo>
                  <a:pt x="22643" y="3579"/>
                  <a:pt x="22735" y="3669"/>
                  <a:pt x="22847" y="3669"/>
                </a:cubicBezTo>
                <a:cubicBezTo>
                  <a:pt x="22848" y="3669"/>
                  <a:pt x="22849" y="3669"/>
                  <a:pt x="22850" y="3669"/>
                </a:cubicBezTo>
                <a:cubicBezTo>
                  <a:pt x="22923" y="3668"/>
                  <a:pt x="22996" y="3667"/>
                  <a:pt x="23069" y="3667"/>
                </a:cubicBezTo>
                <a:cubicBezTo>
                  <a:pt x="23288" y="3667"/>
                  <a:pt x="23507" y="3673"/>
                  <a:pt x="23724" y="3685"/>
                </a:cubicBezTo>
                <a:lnTo>
                  <a:pt x="23734" y="3685"/>
                </a:lnTo>
                <a:cubicBezTo>
                  <a:pt x="23844" y="3685"/>
                  <a:pt x="23934" y="3600"/>
                  <a:pt x="23941" y="3488"/>
                </a:cubicBezTo>
                <a:cubicBezTo>
                  <a:pt x="23947" y="3375"/>
                  <a:pt x="23860" y="3277"/>
                  <a:pt x="23745" y="3272"/>
                </a:cubicBezTo>
                <a:cubicBezTo>
                  <a:pt x="23521" y="3260"/>
                  <a:pt x="23295" y="3254"/>
                  <a:pt x="23069" y="3254"/>
                </a:cubicBezTo>
                <a:close/>
                <a:moveTo>
                  <a:pt x="21962" y="3303"/>
                </a:moveTo>
                <a:cubicBezTo>
                  <a:pt x="21955" y="3303"/>
                  <a:pt x="21949" y="3303"/>
                  <a:pt x="21943" y="3304"/>
                </a:cubicBezTo>
                <a:cubicBezTo>
                  <a:pt x="21643" y="3331"/>
                  <a:pt x="21342" y="3369"/>
                  <a:pt x="21046" y="3416"/>
                </a:cubicBezTo>
                <a:cubicBezTo>
                  <a:pt x="20934" y="3435"/>
                  <a:pt x="20856" y="3541"/>
                  <a:pt x="20876" y="3653"/>
                </a:cubicBezTo>
                <a:cubicBezTo>
                  <a:pt x="20892" y="3756"/>
                  <a:pt x="20979" y="3827"/>
                  <a:pt x="21080" y="3827"/>
                </a:cubicBezTo>
                <a:cubicBezTo>
                  <a:pt x="21090" y="3827"/>
                  <a:pt x="21101" y="3827"/>
                  <a:pt x="21111" y="3825"/>
                </a:cubicBezTo>
                <a:cubicBezTo>
                  <a:pt x="21399" y="3779"/>
                  <a:pt x="21689" y="3742"/>
                  <a:pt x="21978" y="3717"/>
                </a:cubicBezTo>
                <a:cubicBezTo>
                  <a:pt x="22093" y="3706"/>
                  <a:pt x="22176" y="3605"/>
                  <a:pt x="22166" y="3492"/>
                </a:cubicBezTo>
                <a:cubicBezTo>
                  <a:pt x="22156" y="3385"/>
                  <a:pt x="22067" y="3303"/>
                  <a:pt x="21962" y="3303"/>
                </a:cubicBezTo>
                <a:close/>
                <a:moveTo>
                  <a:pt x="1225" y="2925"/>
                </a:moveTo>
                <a:cubicBezTo>
                  <a:pt x="1160" y="2925"/>
                  <a:pt x="1095" y="2956"/>
                  <a:pt x="1055" y="3013"/>
                </a:cubicBezTo>
                <a:cubicBezTo>
                  <a:pt x="878" y="3267"/>
                  <a:pt x="720" y="3531"/>
                  <a:pt x="585" y="3798"/>
                </a:cubicBezTo>
                <a:cubicBezTo>
                  <a:pt x="534" y="3901"/>
                  <a:pt x="575" y="4025"/>
                  <a:pt x="676" y="4077"/>
                </a:cubicBezTo>
                <a:cubicBezTo>
                  <a:pt x="706" y="4093"/>
                  <a:pt x="738" y="4100"/>
                  <a:pt x="770" y="4100"/>
                </a:cubicBezTo>
                <a:cubicBezTo>
                  <a:pt x="844" y="4100"/>
                  <a:pt x="917" y="4057"/>
                  <a:pt x="954" y="3984"/>
                </a:cubicBezTo>
                <a:cubicBezTo>
                  <a:pt x="1080" y="3735"/>
                  <a:pt x="1229" y="3488"/>
                  <a:pt x="1395" y="3249"/>
                </a:cubicBezTo>
                <a:cubicBezTo>
                  <a:pt x="1461" y="3157"/>
                  <a:pt x="1438" y="3027"/>
                  <a:pt x="1344" y="2962"/>
                </a:cubicBezTo>
                <a:cubicBezTo>
                  <a:pt x="1308" y="2937"/>
                  <a:pt x="1266" y="2925"/>
                  <a:pt x="1225" y="2925"/>
                </a:cubicBezTo>
                <a:close/>
                <a:moveTo>
                  <a:pt x="12588" y="3065"/>
                </a:moveTo>
                <a:cubicBezTo>
                  <a:pt x="12542" y="3065"/>
                  <a:pt x="12497" y="3080"/>
                  <a:pt x="12458" y="3111"/>
                </a:cubicBezTo>
                <a:cubicBezTo>
                  <a:pt x="12370" y="3182"/>
                  <a:pt x="12356" y="3311"/>
                  <a:pt x="12426" y="3400"/>
                </a:cubicBezTo>
                <a:cubicBezTo>
                  <a:pt x="12604" y="3625"/>
                  <a:pt x="12776" y="3862"/>
                  <a:pt x="12937" y="4105"/>
                </a:cubicBezTo>
                <a:cubicBezTo>
                  <a:pt x="12976" y="4165"/>
                  <a:pt x="13041" y="4197"/>
                  <a:pt x="13109" y="4197"/>
                </a:cubicBezTo>
                <a:cubicBezTo>
                  <a:pt x="13148" y="4197"/>
                  <a:pt x="13188" y="4186"/>
                  <a:pt x="13224" y="4163"/>
                </a:cubicBezTo>
                <a:cubicBezTo>
                  <a:pt x="13318" y="4100"/>
                  <a:pt x="13344" y="3972"/>
                  <a:pt x="13281" y="3876"/>
                </a:cubicBezTo>
                <a:cubicBezTo>
                  <a:pt x="13114" y="3623"/>
                  <a:pt x="12935" y="3377"/>
                  <a:pt x="12749" y="3143"/>
                </a:cubicBezTo>
                <a:cubicBezTo>
                  <a:pt x="12708" y="3092"/>
                  <a:pt x="12648" y="3065"/>
                  <a:pt x="12588" y="3065"/>
                </a:cubicBezTo>
                <a:close/>
                <a:moveTo>
                  <a:pt x="20208" y="3586"/>
                </a:moveTo>
                <a:cubicBezTo>
                  <a:pt x="20192" y="3586"/>
                  <a:pt x="20177" y="3588"/>
                  <a:pt x="20162" y="3591"/>
                </a:cubicBezTo>
                <a:cubicBezTo>
                  <a:pt x="19869" y="3660"/>
                  <a:pt x="19575" y="3740"/>
                  <a:pt x="19290" y="3828"/>
                </a:cubicBezTo>
                <a:cubicBezTo>
                  <a:pt x="19182" y="3864"/>
                  <a:pt x="19120" y="3979"/>
                  <a:pt x="19155" y="4089"/>
                </a:cubicBezTo>
                <a:cubicBezTo>
                  <a:pt x="19182" y="4178"/>
                  <a:pt x="19263" y="4234"/>
                  <a:pt x="19352" y="4234"/>
                </a:cubicBezTo>
                <a:cubicBezTo>
                  <a:pt x="19373" y="4234"/>
                  <a:pt x="19393" y="4231"/>
                  <a:pt x="19414" y="4224"/>
                </a:cubicBezTo>
                <a:cubicBezTo>
                  <a:pt x="19690" y="4139"/>
                  <a:pt x="19974" y="4061"/>
                  <a:pt x="20256" y="3993"/>
                </a:cubicBezTo>
                <a:cubicBezTo>
                  <a:pt x="20367" y="3968"/>
                  <a:pt x="20436" y="3857"/>
                  <a:pt x="20410" y="3745"/>
                </a:cubicBezTo>
                <a:cubicBezTo>
                  <a:pt x="20387" y="3649"/>
                  <a:pt x="20301" y="3586"/>
                  <a:pt x="20208" y="3586"/>
                </a:cubicBezTo>
                <a:close/>
                <a:moveTo>
                  <a:pt x="18515" y="4115"/>
                </a:moveTo>
                <a:cubicBezTo>
                  <a:pt x="18490" y="4115"/>
                  <a:pt x="18464" y="4120"/>
                  <a:pt x="18439" y="4130"/>
                </a:cubicBezTo>
                <a:cubicBezTo>
                  <a:pt x="18297" y="4185"/>
                  <a:pt x="18154" y="4245"/>
                  <a:pt x="18016" y="4305"/>
                </a:cubicBezTo>
                <a:cubicBezTo>
                  <a:pt x="17881" y="4364"/>
                  <a:pt x="17746" y="4426"/>
                  <a:pt x="17612" y="4489"/>
                </a:cubicBezTo>
                <a:cubicBezTo>
                  <a:pt x="17509" y="4539"/>
                  <a:pt x="17464" y="4663"/>
                  <a:pt x="17514" y="4766"/>
                </a:cubicBezTo>
                <a:cubicBezTo>
                  <a:pt x="17550" y="4840"/>
                  <a:pt x="17624" y="4883"/>
                  <a:pt x="17700" y="4883"/>
                </a:cubicBezTo>
                <a:cubicBezTo>
                  <a:pt x="17730" y="4883"/>
                  <a:pt x="17760" y="4876"/>
                  <a:pt x="17791" y="4863"/>
                </a:cubicBezTo>
                <a:cubicBezTo>
                  <a:pt x="17920" y="4801"/>
                  <a:pt x="18051" y="4741"/>
                  <a:pt x="18180" y="4684"/>
                </a:cubicBezTo>
                <a:cubicBezTo>
                  <a:pt x="18315" y="4626"/>
                  <a:pt x="18453" y="4567"/>
                  <a:pt x="18590" y="4514"/>
                </a:cubicBezTo>
                <a:cubicBezTo>
                  <a:pt x="18696" y="4472"/>
                  <a:pt x="18749" y="4353"/>
                  <a:pt x="18707" y="4247"/>
                </a:cubicBezTo>
                <a:cubicBezTo>
                  <a:pt x="18674" y="4165"/>
                  <a:pt x="18597" y="4115"/>
                  <a:pt x="18515" y="4115"/>
                </a:cubicBezTo>
                <a:close/>
                <a:moveTo>
                  <a:pt x="16912" y="4877"/>
                </a:moveTo>
                <a:cubicBezTo>
                  <a:pt x="16878" y="4877"/>
                  <a:pt x="16844" y="4885"/>
                  <a:pt x="16812" y="4902"/>
                </a:cubicBezTo>
                <a:cubicBezTo>
                  <a:pt x="16562" y="5041"/>
                  <a:pt x="16302" y="5193"/>
                  <a:pt x="16038" y="5358"/>
                </a:cubicBezTo>
                <a:cubicBezTo>
                  <a:pt x="15940" y="5416"/>
                  <a:pt x="15910" y="5544"/>
                  <a:pt x="15971" y="5641"/>
                </a:cubicBezTo>
                <a:cubicBezTo>
                  <a:pt x="16010" y="5705"/>
                  <a:pt x="16077" y="5741"/>
                  <a:pt x="16146" y="5741"/>
                </a:cubicBezTo>
                <a:cubicBezTo>
                  <a:pt x="16183" y="5741"/>
                  <a:pt x="16220" y="5730"/>
                  <a:pt x="16254" y="5709"/>
                </a:cubicBezTo>
                <a:cubicBezTo>
                  <a:pt x="16513" y="5549"/>
                  <a:pt x="16768" y="5400"/>
                  <a:pt x="17013" y="5264"/>
                </a:cubicBezTo>
                <a:cubicBezTo>
                  <a:pt x="17112" y="5209"/>
                  <a:pt x="17147" y="5083"/>
                  <a:pt x="17092" y="4984"/>
                </a:cubicBezTo>
                <a:cubicBezTo>
                  <a:pt x="17055" y="4915"/>
                  <a:pt x="16984" y="4877"/>
                  <a:pt x="16912" y="4877"/>
                </a:cubicBezTo>
                <a:close/>
                <a:moveTo>
                  <a:pt x="13566" y="4544"/>
                </a:moveTo>
                <a:cubicBezTo>
                  <a:pt x="13533" y="4544"/>
                  <a:pt x="13500" y="4552"/>
                  <a:pt x="13468" y="4569"/>
                </a:cubicBezTo>
                <a:cubicBezTo>
                  <a:pt x="13367" y="4622"/>
                  <a:pt x="13330" y="4748"/>
                  <a:pt x="13383" y="4849"/>
                </a:cubicBezTo>
                <a:cubicBezTo>
                  <a:pt x="13516" y="5097"/>
                  <a:pt x="13637" y="5361"/>
                  <a:pt x="13740" y="5632"/>
                </a:cubicBezTo>
                <a:cubicBezTo>
                  <a:pt x="13771" y="5716"/>
                  <a:pt x="13849" y="5765"/>
                  <a:pt x="13933" y="5765"/>
                </a:cubicBezTo>
                <a:cubicBezTo>
                  <a:pt x="13958" y="5765"/>
                  <a:pt x="13982" y="5762"/>
                  <a:pt x="14007" y="5753"/>
                </a:cubicBezTo>
                <a:cubicBezTo>
                  <a:pt x="14113" y="5712"/>
                  <a:pt x="14167" y="5592"/>
                  <a:pt x="14126" y="5485"/>
                </a:cubicBezTo>
                <a:cubicBezTo>
                  <a:pt x="14016" y="5198"/>
                  <a:pt x="13890" y="4918"/>
                  <a:pt x="13748" y="4654"/>
                </a:cubicBezTo>
                <a:cubicBezTo>
                  <a:pt x="13712" y="4584"/>
                  <a:pt x="13640" y="4544"/>
                  <a:pt x="13566" y="4544"/>
                </a:cubicBezTo>
                <a:close/>
                <a:moveTo>
                  <a:pt x="434" y="4507"/>
                </a:moveTo>
                <a:cubicBezTo>
                  <a:pt x="346" y="4507"/>
                  <a:pt x="264" y="4563"/>
                  <a:pt x="236" y="4651"/>
                </a:cubicBezTo>
                <a:cubicBezTo>
                  <a:pt x="142" y="4948"/>
                  <a:pt x="75" y="5251"/>
                  <a:pt x="36" y="5553"/>
                </a:cubicBezTo>
                <a:cubicBezTo>
                  <a:pt x="22" y="5666"/>
                  <a:pt x="102" y="5769"/>
                  <a:pt x="215" y="5783"/>
                </a:cubicBezTo>
                <a:cubicBezTo>
                  <a:pt x="224" y="5785"/>
                  <a:pt x="233" y="5785"/>
                  <a:pt x="242" y="5785"/>
                </a:cubicBezTo>
                <a:cubicBezTo>
                  <a:pt x="344" y="5785"/>
                  <a:pt x="433" y="5709"/>
                  <a:pt x="447" y="5604"/>
                </a:cubicBezTo>
                <a:cubicBezTo>
                  <a:pt x="483" y="5329"/>
                  <a:pt x="543" y="5049"/>
                  <a:pt x="630" y="4775"/>
                </a:cubicBezTo>
                <a:cubicBezTo>
                  <a:pt x="665" y="4667"/>
                  <a:pt x="605" y="4550"/>
                  <a:pt x="495" y="4516"/>
                </a:cubicBezTo>
                <a:cubicBezTo>
                  <a:pt x="475" y="4510"/>
                  <a:pt x="454" y="4507"/>
                  <a:pt x="434" y="4507"/>
                </a:cubicBezTo>
                <a:close/>
                <a:moveTo>
                  <a:pt x="15399" y="5807"/>
                </a:moveTo>
                <a:cubicBezTo>
                  <a:pt x="15359" y="5807"/>
                  <a:pt x="15320" y="5818"/>
                  <a:pt x="15285" y="5842"/>
                </a:cubicBezTo>
                <a:cubicBezTo>
                  <a:pt x="15058" y="5992"/>
                  <a:pt x="14817" y="6159"/>
                  <a:pt x="14548" y="6347"/>
                </a:cubicBezTo>
                <a:cubicBezTo>
                  <a:pt x="14454" y="6412"/>
                  <a:pt x="14432" y="6540"/>
                  <a:pt x="14498" y="6634"/>
                </a:cubicBezTo>
                <a:cubicBezTo>
                  <a:pt x="14537" y="6692"/>
                  <a:pt x="14603" y="6722"/>
                  <a:pt x="14666" y="6722"/>
                </a:cubicBezTo>
                <a:cubicBezTo>
                  <a:pt x="14707" y="6722"/>
                  <a:pt x="14750" y="6710"/>
                  <a:pt x="14785" y="6685"/>
                </a:cubicBezTo>
                <a:cubicBezTo>
                  <a:pt x="15051" y="6499"/>
                  <a:pt x="15290" y="6336"/>
                  <a:pt x="15513" y="6185"/>
                </a:cubicBezTo>
                <a:cubicBezTo>
                  <a:pt x="15609" y="6122"/>
                  <a:pt x="15634" y="5994"/>
                  <a:pt x="15572" y="5898"/>
                </a:cubicBezTo>
                <a:cubicBezTo>
                  <a:pt x="15532" y="5839"/>
                  <a:pt x="15466" y="5807"/>
                  <a:pt x="15399" y="5807"/>
                </a:cubicBezTo>
                <a:close/>
                <a:moveTo>
                  <a:pt x="214" y="6258"/>
                </a:moveTo>
                <a:cubicBezTo>
                  <a:pt x="209" y="6258"/>
                  <a:pt x="205" y="6258"/>
                  <a:pt x="201" y="6258"/>
                </a:cubicBezTo>
                <a:cubicBezTo>
                  <a:pt x="87" y="6267"/>
                  <a:pt x="1" y="6364"/>
                  <a:pt x="8" y="6480"/>
                </a:cubicBezTo>
                <a:cubicBezTo>
                  <a:pt x="11" y="6513"/>
                  <a:pt x="13" y="6547"/>
                  <a:pt x="16" y="6582"/>
                </a:cubicBezTo>
                <a:cubicBezTo>
                  <a:pt x="41" y="6857"/>
                  <a:pt x="94" y="7132"/>
                  <a:pt x="178" y="7397"/>
                </a:cubicBezTo>
                <a:cubicBezTo>
                  <a:pt x="204" y="7486"/>
                  <a:pt x="286" y="7543"/>
                  <a:pt x="374" y="7543"/>
                </a:cubicBezTo>
                <a:cubicBezTo>
                  <a:pt x="394" y="7543"/>
                  <a:pt x="415" y="7539"/>
                  <a:pt x="435" y="7534"/>
                </a:cubicBezTo>
                <a:cubicBezTo>
                  <a:pt x="545" y="7500"/>
                  <a:pt x="607" y="7383"/>
                  <a:pt x="573" y="7275"/>
                </a:cubicBezTo>
                <a:cubicBezTo>
                  <a:pt x="498" y="7036"/>
                  <a:pt x="451" y="6791"/>
                  <a:pt x="428" y="6545"/>
                </a:cubicBezTo>
                <a:cubicBezTo>
                  <a:pt x="426" y="6513"/>
                  <a:pt x="422" y="6483"/>
                  <a:pt x="420" y="6451"/>
                </a:cubicBezTo>
                <a:cubicBezTo>
                  <a:pt x="414" y="6342"/>
                  <a:pt x="322" y="6258"/>
                  <a:pt x="214" y="6258"/>
                </a:cubicBezTo>
                <a:close/>
                <a:moveTo>
                  <a:pt x="14200" y="6198"/>
                </a:moveTo>
                <a:cubicBezTo>
                  <a:pt x="14183" y="6198"/>
                  <a:pt x="14166" y="6200"/>
                  <a:pt x="14149" y="6205"/>
                </a:cubicBezTo>
                <a:cubicBezTo>
                  <a:pt x="14039" y="6233"/>
                  <a:pt x="13972" y="6347"/>
                  <a:pt x="14000" y="6456"/>
                </a:cubicBezTo>
                <a:cubicBezTo>
                  <a:pt x="14037" y="6600"/>
                  <a:pt x="14071" y="6747"/>
                  <a:pt x="14099" y="6894"/>
                </a:cubicBezTo>
                <a:cubicBezTo>
                  <a:pt x="14059" y="6847"/>
                  <a:pt x="14000" y="6823"/>
                  <a:pt x="13942" y="6823"/>
                </a:cubicBezTo>
                <a:cubicBezTo>
                  <a:pt x="13900" y="6823"/>
                  <a:pt x="13859" y="6835"/>
                  <a:pt x="13823" y="6861"/>
                </a:cubicBezTo>
                <a:lnTo>
                  <a:pt x="13552" y="7055"/>
                </a:lnTo>
                <a:cubicBezTo>
                  <a:pt x="13401" y="7164"/>
                  <a:pt x="13250" y="7272"/>
                  <a:pt x="13100" y="7378"/>
                </a:cubicBezTo>
                <a:cubicBezTo>
                  <a:pt x="13008" y="7445"/>
                  <a:pt x="12986" y="7573"/>
                  <a:pt x="13052" y="7667"/>
                </a:cubicBezTo>
                <a:cubicBezTo>
                  <a:pt x="13093" y="7724"/>
                  <a:pt x="13157" y="7754"/>
                  <a:pt x="13220" y="7754"/>
                </a:cubicBezTo>
                <a:cubicBezTo>
                  <a:pt x="13263" y="7754"/>
                  <a:pt x="13304" y="7741"/>
                  <a:pt x="13341" y="7715"/>
                </a:cubicBezTo>
                <a:cubicBezTo>
                  <a:pt x="13491" y="7607"/>
                  <a:pt x="13642" y="7498"/>
                  <a:pt x="13793" y="7390"/>
                </a:cubicBezTo>
                <a:lnTo>
                  <a:pt x="14062" y="7197"/>
                </a:lnTo>
                <a:cubicBezTo>
                  <a:pt x="14097" y="7172"/>
                  <a:pt x="14124" y="7137"/>
                  <a:pt x="14136" y="7100"/>
                </a:cubicBezTo>
                <a:cubicBezTo>
                  <a:pt x="14149" y="7167"/>
                  <a:pt x="14160" y="7236"/>
                  <a:pt x="14170" y="7305"/>
                </a:cubicBezTo>
                <a:cubicBezTo>
                  <a:pt x="14185" y="7409"/>
                  <a:pt x="14273" y="7483"/>
                  <a:pt x="14375" y="7483"/>
                </a:cubicBezTo>
                <a:cubicBezTo>
                  <a:pt x="14384" y="7483"/>
                  <a:pt x="14394" y="7482"/>
                  <a:pt x="14404" y="7481"/>
                </a:cubicBezTo>
                <a:cubicBezTo>
                  <a:pt x="14517" y="7463"/>
                  <a:pt x="14595" y="7358"/>
                  <a:pt x="14580" y="7245"/>
                </a:cubicBezTo>
                <a:cubicBezTo>
                  <a:pt x="14535" y="6944"/>
                  <a:pt x="14475" y="6643"/>
                  <a:pt x="14401" y="6354"/>
                </a:cubicBezTo>
                <a:cubicBezTo>
                  <a:pt x="14377" y="6261"/>
                  <a:pt x="14293" y="6198"/>
                  <a:pt x="14200" y="6198"/>
                </a:cubicBezTo>
                <a:close/>
                <a:moveTo>
                  <a:pt x="12494" y="7851"/>
                </a:moveTo>
                <a:cubicBezTo>
                  <a:pt x="12454" y="7851"/>
                  <a:pt x="12413" y="7863"/>
                  <a:pt x="12377" y="7888"/>
                </a:cubicBezTo>
                <a:cubicBezTo>
                  <a:pt x="12208" y="8005"/>
                  <a:pt x="12054" y="8112"/>
                  <a:pt x="11902" y="8213"/>
                </a:cubicBezTo>
                <a:cubicBezTo>
                  <a:pt x="11817" y="8269"/>
                  <a:pt x="11732" y="8326"/>
                  <a:pt x="11647" y="8383"/>
                </a:cubicBezTo>
                <a:cubicBezTo>
                  <a:pt x="11551" y="8445"/>
                  <a:pt x="11524" y="8572"/>
                  <a:pt x="11586" y="8668"/>
                </a:cubicBezTo>
                <a:cubicBezTo>
                  <a:pt x="11625" y="8730"/>
                  <a:pt x="11693" y="8762"/>
                  <a:pt x="11760" y="8762"/>
                </a:cubicBezTo>
                <a:cubicBezTo>
                  <a:pt x="11799" y="8762"/>
                  <a:pt x="11838" y="8751"/>
                  <a:pt x="11872" y="8728"/>
                </a:cubicBezTo>
                <a:cubicBezTo>
                  <a:pt x="11960" y="8672"/>
                  <a:pt x="12047" y="8613"/>
                  <a:pt x="12132" y="8556"/>
                </a:cubicBezTo>
                <a:cubicBezTo>
                  <a:pt x="12286" y="8454"/>
                  <a:pt x="12442" y="8346"/>
                  <a:pt x="12612" y="8229"/>
                </a:cubicBezTo>
                <a:cubicBezTo>
                  <a:pt x="12706" y="8163"/>
                  <a:pt x="12729" y="8034"/>
                  <a:pt x="12664" y="7940"/>
                </a:cubicBezTo>
                <a:cubicBezTo>
                  <a:pt x="12624" y="7883"/>
                  <a:pt x="12560" y="7851"/>
                  <a:pt x="12494" y="7851"/>
                </a:cubicBezTo>
                <a:close/>
                <a:moveTo>
                  <a:pt x="729" y="7941"/>
                </a:moveTo>
                <a:cubicBezTo>
                  <a:pt x="694" y="7941"/>
                  <a:pt x="659" y="7949"/>
                  <a:pt x="626" y="7968"/>
                </a:cubicBezTo>
                <a:cubicBezTo>
                  <a:pt x="527" y="8025"/>
                  <a:pt x="493" y="8151"/>
                  <a:pt x="550" y="8250"/>
                </a:cubicBezTo>
                <a:cubicBezTo>
                  <a:pt x="700" y="8512"/>
                  <a:pt x="881" y="8767"/>
                  <a:pt x="1089" y="9005"/>
                </a:cubicBezTo>
                <a:cubicBezTo>
                  <a:pt x="1129" y="9051"/>
                  <a:pt x="1188" y="9076"/>
                  <a:pt x="1245" y="9076"/>
                </a:cubicBezTo>
                <a:cubicBezTo>
                  <a:pt x="1292" y="9076"/>
                  <a:pt x="1342" y="9058"/>
                  <a:pt x="1381" y="9024"/>
                </a:cubicBezTo>
                <a:cubicBezTo>
                  <a:pt x="1466" y="8948"/>
                  <a:pt x="1475" y="8819"/>
                  <a:pt x="1400" y="8732"/>
                </a:cubicBezTo>
                <a:cubicBezTo>
                  <a:pt x="1211" y="8516"/>
                  <a:pt x="1046" y="8284"/>
                  <a:pt x="908" y="8044"/>
                </a:cubicBezTo>
                <a:cubicBezTo>
                  <a:pt x="870" y="7978"/>
                  <a:pt x="801" y="7941"/>
                  <a:pt x="729" y="7941"/>
                </a:cubicBezTo>
                <a:close/>
                <a:moveTo>
                  <a:pt x="14457" y="7952"/>
                </a:moveTo>
                <a:cubicBezTo>
                  <a:pt x="14455" y="7952"/>
                  <a:pt x="14452" y="7952"/>
                  <a:pt x="14450" y="7952"/>
                </a:cubicBezTo>
                <a:cubicBezTo>
                  <a:pt x="14335" y="7959"/>
                  <a:pt x="14246" y="8055"/>
                  <a:pt x="14253" y="8170"/>
                </a:cubicBezTo>
                <a:cubicBezTo>
                  <a:pt x="14259" y="8291"/>
                  <a:pt x="14262" y="8413"/>
                  <a:pt x="14262" y="8535"/>
                </a:cubicBezTo>
                <a:cubicBezTo>
                  <a:pt x="14262" y="8562"/>
                  <a:pt x="14264" y="8588"/>
                  <a:pt x="14264" y="8615"/>
                </a:cubicBezTo>
                <a:cubicBezTo>
                  <a:pt x="14264" y="8755"/>
                  <a:pt x="14261" y="8897"/>
                  <a:pt x="14253" y="9038"/>
                </a:cubicBezTo>
                <a:cubicBezTo>
                  <a:pt x="14248" y="9152"/>
                  <a:pt x="14337" y="9249"/>
                  <a:pt x="14450" y="9255"/>
                </a:cubicBezTo>
                <a:lnTo>
                  <a:pt x="14461" y="9255"/>
                </a:lnTo>
                <a:cubicBezTo>
                  <a:pt x="14571" y="9255"/>
                  <a:pt x="14661" y="9168"/>
                  <a:pt x="14666" y="9056"/>
                </a:cubicBezTo>
                <a:cubicBezTo>
                  <a:pt x="14673" y="8909"/>
                  <a:pt x="14677" y="8760"/>
                  <a:pt x="14677" y="8615"/>
                </a:cubicBezTo>
                <a:cubicBezTo>
                  <a:pt x="14677" y="8587"/>
                  <a:pt x="14677" y="8560"/>
                  <a:pt x="14677" y="8532"/>
                </a:cubicBezTo>
                <a:cubicBezTo>
                  <a:pt x="14675" y="8404"/>
                  <a:pt x="14672" y="8276"/>
                  <a:pt x="14666" y="8149"/>
                </a:cubicBezTo>
                <a:cubicBezTo>
                  <a:pt x="14661" y="8038"/>
                  <a:pt x="14567" y="7952"/>
                  <a:pt x="14457" y="7952"/>
                </a:cubicBezTo>
                <a:close/>
                <a:moveTo>
                  <a:pt x="11007" y="8820"/>
                </a:moveTo>
                <a:cubicBezTo>
                  <a:pt x="10971" y="8820"/>
                  <a:pt x="10934" y="8830"/>
                  <a:pt x="10901" y="8851"/>
                </a:cubicBezTo>
                <a:cubicBezTo>
                  <a:pt x="10642" y="9005"/>
                  <a:pt x="10385" y="9150"/>
                  <a:pt x="10137" y="9283"/>
                </a:cubicBezTo>
                <a:cubicBezTo>
                  <a:pt x="10036" y="9336"/>
                  <a:pt x="9999" y="9462"/>
                  <a:pt x="10052" y="9561"/>
                </a:cubicBezTo>
                <a:cubicBezTo>
                  <a:pt x="10089" y="9632"/>
                  <a:pt x="10160" y="9671"/>
                  <a:pt x="10234" y="9671"/>
                </a:cubicBezTo>
                <a:cubicBezTo>
                  <a:pt x="10266" y="9671"/>
                  <a:pt x="10300" y="9664"/>
                  <a:pt x="10332" y="9648"/>
                </a:cubicBezTo>
                <a:cubicBezTo>
                  <a:pt x="10585" y="9512"/>
                  <a:pt x="10849" y="9363"/>
                  <a:pt x="11113" y="9205"/>
                </a:cubicBezTo>
                <a:cubicBezTo>
                  <a:pt x="11211" y="9147"/>
                  <a:pt x="11243" y="9019"/>
                  <a:pt x="11184" y="8921"/>
                </a:cubicBezTo>
                <a:cubicBezTo>
                  <a:pt x="11146" y="8856"/>
                  <a:pt x="11077" y="8820"/>
                  <a:pt x="11007" y="8820"/>
                </a:cubicBezTo>
                <a:close/>
                <a:moveTo>
                  <a:pt x="1885" y="9275"/>
                </a:moveTo>
                <a:cubicBezTo>
                  <a:pt x="1825" y="9275"/>
                  <a:pt x="1765" y="9302"/>
                  <a:pt x="1725" y="9352"/>
                </a:cubicBezTo>
                <a:cubicBezTo>
                  <a:pt x="1652" y="9441"/>
                  <a:pt x="1666" y="9572"/>
                  <a:pt x="1755" y="9643"/>
                </a:cubicBezTo>
                <a:cubicBezTo>
                  <a:pt x="1991" y="9832"/>
                  <a:pt x="2246" y="10008"/>
                  <a:pt x="2513" y="10162"/>
                </a:cubicBezTo>
                <a:cubicBezTo>
                  <a:pt x="2547" y="10181"/>
                  <a:pt x="2582" y="10190"/>
                  <a:pt x="2616" y="10190"/>
                </a:cubicBezTo>
                <a:cubicBezTo>
                  <a:pt x="2689" y="10190"/>
                  <a:pt x="2758" y="10153"/>
                  <a:pt x="2797" y="10087"/>
                </a:cubicBezTo>
                <a:cubicBezTo>
                  <a:pt x="2854" y="9988"/>
                  <a:pt x="2820" y="9862"/>
                  <a:pt x="2721" y="9804"/>
                </a:cubicBezTo>
                <a:cubicBezTo>
                  <a:pt x="2471" y="9660"/>
                  <a:pt x="2233" y="9497"/>
                  <a:pt x="2015" y="9322"/>
                </a:cubicBezTo>
                <a:cubicBezTo>
                  <a:pt x="1977" y="9291"/>
                  <a:pt x="1931" y="9275"/>
                  <a:pt x="1885" y="9275"/>
                </a:cubicBezTo>
                <a:close/>
                <a:moveTo>
                  <a:pt x="9438" y="9652"/>
                </a:moveTo>
                <a:cubicBezTo>
                  <a:pt x="9409" y="9652"/>
                  <a:pt x="9380" y="9658"/>
                  <a:pt x="9352" y="9671"/>
                </a:cubicBezTo>
                <a:cubicBezTo>
                  <a:pt x="9081" y="9795"/>
                  <a:pt x="8810" y="9909"/>
                  <a:pt x="8547" y="10006"/>
                </a:cubicBezTo>
                <a:cubicBezTo>
                  <a:pt x="8439" y="10047"/>
                  <a:pt x="8384" y="10165"/>
                  <a:pt x="8425" y="10272"/>
                </a:cubicBezTo>
                <a:cubicBezTo>
                  <a:pt x="8455" y="10355"/>
                  <a:pt x="8535" y="10406"/>
                  <a:pt x="8618" y="10406"/>
                </a:cubicBezTo>
                <a:cubicBezTo>
                  <a:pt x="8643" y="10406"/>
                  <a:pt x="8668" y="10403"/>
                  <a:pt x="8691" y="10394"/>
                </a:cubicBezTo>
                <a:cubicBezTo>
                  <a:pt x="8964" y="10291"/>
                  <a:pt x="9244" y="10176"/>
                  <a:pt x="9524" y="10047"/>
                </a:cubicBezTo>
                <a:cubicBezTo>
                  <a:pt x="9628" y="9999"/>
                  <a:pt x="9674" y="9877"/>
                  <a:pt x="9627" y="9774"/>
                </a:cubicBezTo>
                <a:cubicBezTo>
                  <a:pt x="9592" y="9697"/>
                  <a:pt x="9517" y="9652"/>
                  <a:pt x="9438" y="9652"/>
                </a:cubicBezTo>
                <a:close/>
                <a:moveTo>
                  <a:pt x="3417" y="10162"/>
                </a:moveTo>
                <a:cubicBezTo>
                  <a:pt x="3335" y="10162"/>
                  <a:pt x="3257" y="10211"/>
                  <a:pt x="3224" y="10293"/>
                </a:cubicBezTo>
                <a:cubicBezTo>
                  <a:pt x="3181" y="10399"/>
                  <a:pt x="3235" y="10520"/>
                  <a:pt x="3341" y="10561"/>
                </a:cubicBezTo>
                <a:cubicBezTo>
                  <a:pt x="3626" y="10674"/>
                  <a:pt x="3920" y="10766"/>
                  <a:pt x="4216" y="10835"/>
                </a:cubicBezTo>
                <a:cubicBezTo>
                  <a:pt x="4232" y="10839"/>
                  <a:pt x="4248" y="10841"/>
                  <a:pt x="4264" y="10841"/>
                </a:cubicBezTo>
                <a:cubicBezTo>
                  <a:pt x="4358" y="10841"/>
                  <a:pt x="4443" y="10775"/>
                  <a:pt x="4464" y="10681"/>
                </a:cubicBezTo>
                <a:cubicBezTo>
                  <a:pt x="4491" y="10570"/>
                  <a:pt x="4422" y="10458"/>
                  <a:pt x="4310" y="10433"/>
                </a:cubicBezTo>
                <a:cubicBezTo>
                  <a:pt x="4034" y="10367"/>
                  <a:pt x="3759" y="10282"/>
                  <a:pt x="3492" y="10176"/>
                </a:cubicBezTo>
                <a:cubicBezTo>
                  <a:pt x="3467" y="10167"/>
                  <a:pt x="3442" y="10162"/>
                  <a:pt x="3417" y="10162"/>
                </a:cubicBezTo>
                <a:close/>
                <a:moveTo>
                  <a:pt x="7775" y="10268"/>
                </a:moveTo>
                <a:cubicBezTo>
                  <a:pt x="7757" y="10268"/>
                  <a:pt x="7738" y="10270"/>
                  <a:pt x="7720" y="10275"/>
                </a:cubicBezTo>
                <a:cubicBezTo>
                  <a:pt x="7434" y="10355"/>
                  <a:pt x="7151" y="10419"/>
                  <a:pt x="6874" y="10467"/>
                </a:cubicBezTo>
                <a:cubicBezTo>
                  <a:pt x="6761" y="10486"/>
                  <a:pt x="6685" y="10593"/>
                  <a:pt x="6704" y="10706"/>
                </a:cubicBezTo>
                <a:cubicBezTo>
                  <a:pt x="6722" y="10805"/>
                  <a:pt x="6811" y="10878"/>
                  <a:pt x="6908" y="10878"/>
                </a:cubicBezTo>
                <a:cubicBezTo>
                  <a:pt x="6921" y="10878"/>
                  <a:pt x="6931" y="10876"/>
                  <a:pt x="6944" y="10874"/>
                </a:cubicBezTo>
                <a:cubicBezTo>
                  <a:pt x="7234" y="10825"/>
                  <a:pt x="7532" y="10757"/>
                  <a:pt x="7830" y="10674"/>
                </a:cubicBezTo>
                <a:cubicBezTo>
                  <a:pt x="7939" y="10644"/>
                  <a:pt x="8005" y="10529"/>
                  <a:pt x="7973" y="10419"/>
                </a:cubicBezTo>
                <a:cubicBezTo>
                  <a:pt x="7948" y="10327"/>
                  <a:pt x="7865" y="10268"/>
                  <a:pt x="7775" y="10268"/>
                </a:cubicBezTo>
                <a:close/>
                <a:moveTo>
                  <a:pt x="5139" y="10562"/>
                </a:moveTo>
                <a:cubicBezTo>
                  <a:pt x="5033" y="10562"/>
                  <a:pt x="4942" y="10644"/>
                  <a:pt x="4934" y="10752"/>
                </a:cubicBezTo>
                <a:cubicBezTo>
                  <a:pt x="4925" y="10867"/>
                  <a:pt x="5012" y="10966"/>
                  <a:pt x="5125" y="10974"/>
                </a:cubicBezTo>
                <a:cubicBezTo>
                  <a:pt x="5189" y="10979"/>
                  <a:pt x="5253" y="10982"/>
                  <a:pt x="5317" y="10986"/>
                </a:cubicBezTo>
                <a:cubicBezTo>
                  <a:pt x="5412" y="10989"/>
                  <a:pt x="5512" y="10991"/>
                  <a:pt x="5607" y="10991"/>
                </a:cubicBezTo>
                <a:lnTo>
                  <a:pt x="5609" y="10991"/>
                </a:lnTo>
                <a:cubicBezTo>
                  <a:pt x="5751" y="10991"/>
                  <a:pt x="5896" y="10988"/>
                  <a:pt x="6040" y="10979"/>
                </a:cubicBezTo>
                <a:cubicBezTo>
                  <a:pt x="6153" y="10972"/>
                  <a:pt x="6240" y="10874"/>
                  <a:pt x="6233" y="10761"/>
                </a:cubicBezTo>
                <a:cubicBezTo>
                  <a:pt x="6228" y="10650"/>
                  <a:pt x="6136" y="10566"/>
                  <a:pt x="6028" y="10566"/>
                </a:cubicBezTo>
                <a:cubicBezTo>
                  <a:pt x="6024" y="10566"/>
                  <a:pt x="6019" y="10566"/>
                  <a:pt x="6015" y="10566"/>
                </a:cubicBezTo>
                <a:cubicBezTo>
                  <a:pt x="5880" y="10573"/>
                  <a:pt x="5742" y="10578"/>
                  <a:pt x="5609" y="10578"/>
                </a:cubicBezTo>
                <a:lnTo>
                  <a:pt x="5607" y="10578"/>
                </a:lnTo>
                <a:cubicBezTo>
                  <a:pt x="5517" y="10578"/>
                  <a:pt x="5423" y="10577"/>
                  <a:pt x="5333" y="10571"/>
                </a:cubicBezTo>
                <a:cubicBezTo>
                  <a:pt x="5274" y="10570"/>
                  <a:pt x="5214" y="10566"/>
                  <a:pt x="5156" y="10562"/>
                </a:cubicBezTo>
                <a:cubicBezTo>
                  <a:pt x="5150" y="10562"/>
                  <a:pt x="5145" y="10562"/>
                  <a:pt x="5139" y="10562"/>
                </a:cubicBezTo>
                <a:close/>
                <a:moveTo>
                  <a:pt x="14381" y="9724"/>
                </a:moveTo>
                <a:cubicBezTo>
                  <a:pt x="14279" y="9724"/>
                  <a:pt x="14190" y="9799"/>
                  <a:pt x="14175" y="9903"/>
                </a:cubicBezTo>
                <a:cubicBezTo>
                  <a:pt x="14136" y="10189"/>
                  <a:pt x="14083" y="10476"/>
                  <a:pt x="14020" y="10759"/>
                </a:cubicBezTo>
                <a:cubicBezTo>
                  <a:pt x="13995" y="10871"/>
                  <a:pt x="14064" y="10981"/>
                  <a:pt x="14175" y="11007"/>
                </a:cubicBezTo>
                <a:cubicBezTo>
                  <a:pt x="14191" y="11009"/>
                  <a:pt x="14207" y="11011"/>
                  <a:pt x="14222" y="11011"/>
                </a:cubicBezTo>
                <a:cubicBezTo>
                  <a:pt x="14315" y="11011"/>
                  <a:pt x="14402" y="10947"/>
                  <a:pt x="14424" y="10851"/>
                </a:cubicBezTo>
                <a:cubicBezTo>
                  <a:pt x="14491" y="10555"/>
                  <a:pt x="14544" y="10256"/>
                  <a:pt x="14585" y="9960"/>
                </a:cubicBezTo>
                <a:cubicBezTo>
                  <a:pt x="14601" y="9846"/>
                  <a:pt x="14521" y="9742"/>
                  <a:pt x="14408" y="9726"/>
                </a:cubicBezTo>
                <a:cubicBezTo>
                  <a:pt x="14399" y="9725"/>
                  <a:pt x="14390" y="9724"/>
                  <a:pt x="14381" y="9724"/>
                </a:cubicBezTo>
                <a:close/>
                <a:moveTo>
                  <a:pt x="13988" y="11454"/>
                </a:moveTo>
                <a:cubicBezTo>
                  <a:pt x="13901" y="11454"/>
                  <a:pt x="13819" y="11511"/>
                  <a:pt x="13791" y="11599"/>
                </a:cubicBezTo>
                <a:cubicBezTo>
                  <a:pt x="13704" y="11872"/>
                  <a:pt x="13605" y="12148"/>
                  <a:pt x="13495" y="12418"/>
                </a:cubicBezTo>
                <a:cubicBezTo>
                  <a:pt x="13451" y="12522"/>
                  <a:pt x="13502" y="12643"/>
                  <a:pt x="13608" y="12687"/>
                </a:cubicBezTo>
                <a:cubicBezTo>
                  <a:pt x="13633" y="12698"/>
                  <a:pt x="13660" y="12703"/>
                  <a:pt x="13686" y="12703"/>
                </a:cubicBezTo>
                <a:cubicBezTo>
                  <a:pt x="13768" y="12703"/>
                  <a:pt x="13844" y="12653"/>
                  <a:pt x="13878" y="12574"/>
                </a:cubicBezTo>
                <a:cubicBezTo>
                  <a:pt x="13991" y="12294"/>
                  <a:pt x="14096" y="12008"/>
                  <a:pt x="14186" y="11723"/>
                </a:cubicBezTo>
                <a:cubicBezTo>
                  <a:pt x="14220" y="11615"/>
                  <a:pt x="14160" y="11498"/>
                  <a:pt x="14051" y="11464"/>
                </a:cubicBezTo>
                <a:cubicBezTo>
                  <a:pt x="14030" y="11458"/>
                  <a:pt x="14009" y="11454"/>
                  <a:pt x="13988" y="11454"/>
                </a:cubicBezTo>
                <a:close/>
                <a:moveTo>
                  <a:pt x="13317" y="13096"/>
                </a:moveTo>
                <a:cubicBezTo>
                  <a:pt x="13242" y="13096"/>
                  <a:pt x="13168" y="13137"/>
                  <a:pt x="13132" y="13210"/>
                </a:cubicBezTo>
                <a:cubicBezTo>
                  <a:pt x="13002" y="13467"/>
                  <a:pt x="12861" y="13724"/>
                  <a:pt x="12710" y="13972"/>
                </a:cubicBezTo>
                <a:cubicBezTo>
                  <a:pt x="12650" y="14069"/>
                  <a:pt x="12682" y="14197"/>
                  <a:pt x="12779" y="14255"/>
                </a:cubicBezTo>
                <a:cubicBezTo>
                  <a:pt x="12813" y="14277"/>
                  <a:pt x="12850" y="14286"/>
                  <a:pt x="12885" y="14286"/>
                </a:cubicBezTo>
                <a:cubicBezTo>
                  <a:pt x="12956" y="14286"/>
                  <a:pt x="13024" y="14250"/>
                  <a:pt x="13063" y="14186"/>
                </a:cubicBezTo>
                <a:cubicBezTo>
                  <a:pt x="13219" y="13929"/>
                  <a:pt x="13367" y="13664"/>
                  <a:pt x="13502" y="13396"/>
                </a:cubicBezTo>
                <a:cubicBezTo>
                  <a:pt x="13553" y="13295"/>
                  <a:pt x="13513" y="13169"/>
                  <a:pt x="13410" y="13118"/>
                </a:cubicBezTo>
                <a:cubicBezTo>
                  <a:pt x="13380" y="13103"/>
                  <a:pt x="13349" y="13096"/>
                  <a:pt x="13317" y="13096"/>
                </a:cubicBezTo>
                <a:close/>
                <a:moveTo>
                  <a:pt x="12397" y="14613"/>
                </a:moveTo>
                <a:cubicBezTo>
                  <a:pt x="12333" y="14613"/>
                  <a:pt x="12269" y="14643"/>
                  <a:pt x="12230" y="14700"/>
                </a:cubicBezTo>
                <a:cubicBezTo>
                  <a:pt x="12061" y="14936"/>
                  <a:pt x="11881" y="15168"/>
                  <a:pt x="11695" y="15390"/>
                </a:cubicBezTo>
                <a:cubicBezTo>
                  <a:pt x="11622" y="15476"/>
                  <a:pt x="11633" y="15608"/>
                  <a:pt x="11721" y="15680"/>
                </a:cubicBezTo>
                <a:cubicBezTo>
                  <a:pt x="11760" y="15714"/>
                  <a:pt x="11806" y="15728"/>
                  <a:pt x="11854" y="15728"/>
                </a:cubicBezTo>
                <a:cubicBezTo>
                  <a:pt x="11913" y="15728"/>
                  <a:pt x="11971" y="15703"/>
                  <a:pt x="12012" y="15655"/>
                </a:cubicBezTo>
                <a:cubicBezTo>
                  <a:pt x="12205" y="15425"/>
                  <a:pt x="12391" y="15184"/>
                  <a:pt x="12565" y="14941"/>
                </a:cubicBezTo>
                <a:cubicBezTo>
                  <a:pt x="12632" y="14847"/>
                  <a:pt x="12611" y="14718"/>
                  <a:pt x="12517" y="14652"/>
                </a:cubicBezTo>
                <a:cubicBezTo>
                  <a:pt x="12480" y="14626"/>
                  <a:pt x="12438" y="14613"/>
                  <a:pt x="12397" y="14613"/>
                </a:cubicBezTo>
                <a:close/>
                <a:moveTo>
                  <a:pt x="11258" y="15974"/>
                </a:moveTo>
                <a:cubicBezTo>
                  <a:pt x="11204" y="15974"/>
                  <a:pt x="11150" y="15995"/>
                  <a:pt x="11110" y="16036"/>
                </a:cubicBezTo>
                <a:cubicBezTo>
                  <a:pt x="10908" y="16246"/>
                  <a:pt x="10695" y="16448"/>
                  <a:pt x="10479" y="16639"/>
                </a:cubicBezTo>
                <a:cubicBezTo>
                  <a:pt x="10394" y="16713"/>
                  <a:pt x="10385" y="16844"/>
                  <a:pt x="10461" y="16930"/>
                </a:cubicBezTo>
                <a:cubicBezTo>
                  <a:pt x="10502" y="16977"/>
                  <a:pt x="10559" y="17000"/>
                  <a:pt x="10615" y="17000"/>
                </a:cubicBezTo>
                <a:cubicBezTo>
                  <a:pt x="10665" y="17000"/>
                  <a:pt x="10713" y="16983"/>
                  <a:pt x="10752" y="16949"/>
                </a:cubicBezTo>
                <a:cubicBezTo>
                  <a:pt x="10977" y="16751"/>
                  <a:pt x="11197" y="16541"/>
                  <a:pt x="11407" y="16325"/>
                </a:cubicBezTo>
                <a:cubicBezTo>
                  <a:pt x="11487" y="16244"/>
                  <a:pt x="11485" y="16113"/>
                  <a:pt x="11402" y="16033"/>
                </a:cubicBezTo>
                <a:cubicBezTo>
                  <a:pt x="11362" y="15994"/>
                  <a:pt x="11310" y="15974"/>
                  <a:pt x="11258" y="15974"/>
                </a:cubicBezTo>
                <a:close/>
                <a:moveTo>
                  <a:pt x="9928" y="17148"/>
                </a:moveTo>
                <a:cubicBezTo>
                  <a:pt x="9884" y="17148"/>
                  <a:pt x="9841" y="17162"/>
                  <a:pt x="9804" y="17190"/>
                </a:cubicBezTo>
                <a:cubicBezTo>
                  <a:pt x="9697" y="17270"/>
                  <a:pt x="9588" y="17350"/>
                  <a:pt x="9478" y="17426"/>
                </a:cubicBezTo>
                <a:cubicBezTo>
                  <a:pt x="9350" y="17514"/>
                  <a:pt x="9219" y="17603"/>
                  <a:pt x="9088" y="17688"/>
                </a:cubicBezTo>
                <a:cubicBezTo>
                  <a:pt x="8990" y="17748"/>
                  <a:pt x="8964" y="17876"/>
                  <a:pt x="9024" y="17973"/>
                </a:cubicBezTo>
                <a:cubicBezTo>
                  <a:pt x="9065" y="18034"/>
                  <a:pt x="9130" y="18067"/>
                  <a:pt x="9199" y="18067"/>
                </a:cubicBezTo>
                <a:cubicBezTo>
                  <a:pt x="9237" y="18067"/>
                  <a:pt x="9276" y="18057"/>
                  <a:pt x="9309" y="18035"/>
                </a:cubicBezTo>
                <a:cubicBezTo>
                  <a:pt x="9446" y="17948"/>
                  <a:pt x="9582" y="17856"/>
                  <a:pt x="9715" y="17764"/>
                </a:cubicBezTo>
                <a:cubicBezTo>
                  <a:pt x="9829" y="17686"/>
                  <a:pt x="9942" y="17603"/>
                  <a:pt x="10052" y="17520"/>
                </a:cubicBezTo>
                <a:cubicBezTo>
                  <a:pt x="10144" y="17451"/>
                  <a:pt x="10162" y="17321"/>
                  <a:pt x="10093" y="17231"/>
                </a:cubicBezTo>
                <a:cubicBezTo>
                  <a:pt x="10052" y="17176"/>
                  <a:pt x="9990" y="17148"/>
                  <a:pt x="9928" y="17148"/>
                </a:cubicBezTo>
                <a:close/>
                <a:moveTo>
                  <a:pt x="8434" y="18106"/>
                </a:moveTo>
                <a:cubicBezTo>
                  <a:pt x="8400" y="18106"/>
                  <a:pt x="8366" y="18114"/>
                  <a:pt x="8335" y="18131"/>
                </a:cubicBezTo>
                <a:cubicBezTo>
                  <a:pt x="8081" y="18269"/>
                  <a:pt x="7819" y="18399"/>
                  <a:pt x="7553" y="18521"/>
                </a:cubicBezTo>
                <a:cubicBezTo>
                  <a:pt x="7450" y="18567"/>
                  <a:pt x="7404" y="18691"/>
                  <a:pt x="7450" y="18794"/>
                </a:cubicBezTo>
                <a:cubicBezTo>
                  <a:pt x="7486" y="18870"/>
                  <a:pt x="7560" y="18916"/>
                  <a:pt x="7640" y="18916"/>
                </a:cubicBezTo>
                <a:cubicBezTo>
                  <a:pt x="7668" y="18916"/>
                  <a:pt x="7697" y="18909"/>
                  <a:pt x="7725" y="18897"/>
                </a:cubicBezTo>
                <a:cubicBezTo>
                  <a:pt x="8000" y="18773"/>
                  <a:pt x="8271" y="18636"/>
                  <a:pt x="8533" y="18494"/>
                </a:cubicBezTo>
                <a:cubicBezTo>
                  <a:pt x="8632" y="18439"/>
                  <a:pt x="8670" y="18314"/>
                  <a:pt x="8616" y="18214"/>
                </a:cubicBezTo>
                <a:cubicBezTo>
                  <a:pt x="8579" y="18145"/>
                  <a:pt x="8508" y="18106"/>
                  <a:pt x="8434" y="18106"/>
                </a:cubicBezTo>
                <a:close/>
                <a:moveTo>
                  <a:pt x="6820" y="18842"/>
                </a:moveTo>
                <a:cubicBezTo>
                  <a:pt x="6796" y="18842"/>
                  <a:pt x="6771" y="18847"/>
                  <a:pt x="6747" y="18856"/>
                </a:cubicBezTo>
                <a:cubicBezTo>
                  <a:pt x="6476" y="18957"/>
                  <a:pt x="6198" y="19051"/>
                  <a:pt x="5919" y="19136"/>
                </a:cubicBezTo>
                <a:cubicBezTo>
                  <a:pt x="5809" y="19168"/>
                  <a:pt x="5747" y="19283"/>
                  <a:pt x="5781" y="19393"/>
                </a:cubicBezTo>
                <a:cubicBezTo>
                  <a:pt x="5808" y="19483"/>
                  <a:pt x="5889" y="19540"/>
                  <a:pt x="5978" y="19540"/>
                </a:cubicBezTo>
                <a:cubicBezTo>
                  <a:pt x="5997" y="19540"/>
                  <a:pt x="6019" y="19536"/>
                  <a:pt x="6038" y="19531"/>
                </a:cubicBezTo>
                <a:cubicBezTo>
                  <a:pt x="6327" y="19444"/>
                  <a:pt x="6614" y="19347"/>
                  <a:pt x="6892" y="19242"/>
                </a:cubicBezTo>
                <a:cubicBezTo>
                  <a:pt x="6998" y="19201"/>
                  <a:pt x="7053" y="19083"/>
                  <a:pt x="7013" y="18976"/>
                </a:cubicBezTo>
                <a:cubicBezTo>
                  <a:pt x="6981" y="18893"/>
                  <a:pt x="6903" y="18842"/>
                  <a:pt x="6820" y="18842"/>
                </a:cubicBezTo>
                <a:close/>
                <a:moveTo>
                  <a:pt x="5120" y="19356"/>
                </a:moveTo>
                <a:cubicBezTo>
                  <a:pt x="5105" y="19356"/>
                  <a:pt x="5089" y="19357"/>
                  <a:pt x="5074" y="19361"/>
                </a:cubicBezTo>
                <a:cubicBezTo>
                  <a:pt x="4792" y="19426"/>
                  <a:pt x="4503" y="19485"/>
                  <a:pt x="4216" y="19535"/>
                </a:cubicBezTo>
                <a:cubicBezTo>
                  <a:pt x="4103" y="19552"/>
                  <a:pt x="4027" y="19660"/>
                  <a:pt x="4046" y="19772"/>
                </a:cubicBezTo>
                <a:cubicBezTo>
                  <a:pt x="4064" y="19873"/>
                  <a:pt x="4151" y="19944"/>
                  <a:pt x="4250" y="19944"/>
                </a:cubicBezTo>
                <a:cubicBezTo>
                  <a:pt x="4262" y="19944"/>
                  <a:pt x="4273" y="19944"/>
                  <a:pt x="4285" y="19942"/>
                </a:cubicBezTo>
                <a:cubicBezTo>
                  <a:pt x="4581" y="19892"/>
                  <a:pt x="4877" y="19832"/>
                  <a:pt x="5168" y="19765"/>
                </a:cubicBezTo>
                <a:cubicBezTo>
                  <a:pt x="5280" y="19738"/>
                  <a:pt x="5349" y="19627"/>
                  <a:pt x="5322" y="19515"/>
                </a:cubicBezTo>
                <a:cubicBezTo>
                  <a:pt x="5299" y="19420"/>
                  <a:pt x="5214" y="19356"/>
                  <a:pt x="5120" y="19356"/>
                </a:cubicBezTo>
                <a:close/>
                <a:moveTo>
                  <a:pt x="3371" y="19652"/>
                </a:moveTo>
                <a:cubicBezTo>
                  <a:pt x="3363" y="19652"/>
                  <a:pt x="3356" y="19652"/>
                  <a:pt x="3348" y="19653"/>
                </a:cubicBezTo>
                <a:cubicBezTo>
                  <a:pt x="3061" y="19685"/>
                  <a:pt x="2767" y="19706"/>
                  <a:pt x="2476" y="19721"/>
                </a:cubicBezTo>
                <a:cubicBezTo>
                  <a:pt x="2361" y="19726"/>
                  <a:pt x="2274" y="19823"/>
                  <a:pt x="2279" y="19937"/>
                </a:cubicBezTo>
                <a:cubicBezTo>
                  <a:pt x="2285" y="20048"/>
                  <a:pt x="2375" y="20133"/>
                  <a:pt x="2485" y="20133"/>
                </a:cubicBezTo>
                <a:lnTo>
                  <a:pt x="2496" y="20133"/>
                </a:lnTo>
                <a:cubicBezTo>
                  <a:pt x="2795" y="20119"/>
                  <a:pt x="3096" y="20096"/>
                  <a:pt x="3392" y="20064"/>
                </a:cubicBezTo>
                <a:cubicBezTo>
                  <a:pt x="3506" y="20052"/>
                  <a:pt x="3589" y="19951"/>
                  <a:pt x="3577" y="19838"/>
                </a:cubicBezTo>
                <a:cubicBezTo>
                  <a:pt x="3565" y="19732"/>
                  <a:pt x="3476" y="19652"/>
                  <a:pt x="3371" y="19652"/>
                </a:cubicBezTo>
                <a:close/>
                <a:moveTo>
                  <a:pt x="712" y="19699"/>
                </a:moveTo>
                <a:cubicBezTo>
                  <a:pt x="604" y="19699"/>
                  <a:pt x="512" y="19782"/>
                  <a:pt x="504" y="19891"/>
                </a:cubicBezTo>
                <a:cubicBezTo>
                  <a:pt x="497" y="20006"/>
                  <a:pt x="582" y="20103"/>
                  <a:pt x="697" y="20112"/>
                </a:cubicBezTo>
                <a:cubicBezTo>
                  <a:pt x="995" y="20133"/>
                  <a:pt x="1296" y="20146"/>
                  <a:pt x="1595" y="20149"/>
                </a:cubicBezTo>
                <a:lnTo>
                  <a:pt x="1597" y="20149"/>
                </a:lnTo>
                <a:cubicBezTo>
                  <a:pt x="1711" y="20149"/>
                  <a:pt x="1803" y="20059"/>
                  <a:pt x="1804" y="19946"/>
                </a:cubicBezTo>
                <a:cubicBezTo>
                  <a:pt x="1806" y="19830"/>
                  <a:pt x="1714" y="19737"/>
                  <a:pt x="1601" y="19737"/>
                </a:cubicBezTo>
                <a:cubicBezTo>
                  <a:pt x="1310" y="19733"/>
                  <a:pt x="1016" y="19721"/>
                  <a:pt x="725" y="19699"/>
                </a:cubicBezTo>
                <a:cubicBezTo>
                  <a:pt x="721" y="19699"/>
                  <a:pt x="716" y="19699"/>
                  <a:pt x="712" y="1969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8"/>
          <p:cNvSpPr/>
          <p:nvPr/>
        </p:nvSpPr>
        <p:spPr>
          <a:xfrm>
            <a:off x="5604478" y="22516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8"/>
          <p:cNvSpPr/>
          <p:nvPr/>
        </p:nvSpPr>
        <p:spPr>
          <a:xfrm>
            <a:off x="6868322" y="844898"/>
            <a:ext cx="1236835" cy="489612"/>
          </a:xfrm>
          <a:custGeom>
            <a:avLst/>
            <a:gdLst/>
            <a:ahLst/>
            <a:cxnLst/>
            <a:rect l="l" t="t" r="r" b="b"/>
            <a:pathLst>
              <a:path w="36083" h="14031" extrusionOk="0">
                <a:moveTo>
                  <a:pt x="18007" y="0"/>
                </a:moveTo>
                <a:cubicBezTo>
                  <a:pt x="15994" y="0"/>
                  <a:pt x="14021" y="912"/>
                  <a:pt x="12749" y="2604"/>
                </a:cubicBezTo>
                <a:cubicBezTo>
                  <a:pt x="12302" y="3196"/>
                  <a:pt x="11957" y="3864"/>
                  <a:pt x="11732" y="4571"/>
                </a:cubicBezTo>
                <a:cubicBezTo>
                  <a:pt x="11672" y="4757"/>
                  <a:pt x="11622" y="4945"/>
                  <a:pt x="11581" y="5134"/>
                </a:cubicBezTo>
                <a:cubicBezTo>
                  <a:pt x="11547" y="5292"/>
                  <a:pt x="11570" y="5420"/>
                  <a:pt x="11435" y="5420"/>
                </a:cubicBezTo>
                <a:cubicBezTo>
                  <a:pt x="11415" y="5420"/>
                  <a:pt x="11391" y="5417"/>
                  <a:pt x="11363" y="5411"/>
                </a:cubicBezTo>
                <a:cubicBezTo>
                  <a:pt x="11163" y="5370"/>
                  <a:pt x="10965" y="5248"/>
                  <a:pt x="10766" y="5189"/>
                </a:cubicBezTo>
                <a:cubicBezTo>
                  <a:pt x="10552" y="5127"/>
                  <a:pt x="10335" y="5083"/>
                  <a:pt x="10116" y="5053"/>
                </a:cubicBezTo>
                <a:cubicBezTo>
                  <a:pt x="9899" y="5022"/>
                  <a:pt x="9681" y="5007"/>
                  <a:pt x="9464" y="5007"/>
                </a:cubicBezTo>
                <a:cubicBezTo>
                  <a:pt x="8125" y="5007"/>
                  <a:pt x="6822" y="5578"/>
                  <a:pt x="5937" y="6609"/>
                </a:cubicBezTo>
                <a:cubicBezTo>
                  <a:pt x="5452" y="7174"/>
                  <a:pt x="5202" y="7782"/>
                  <a:pt x="4945" y="8468"/>
                </a:cubicBezTo>
                <a:cubicBezTo>
                  <a:pt x="4808" y="8829"/>
                  <a:pt x="4418" y="8774"/>
                  <a:pt x="4092" y="8842"/>
                </a:cubicBezTo>
                <a:cubicBezTo>
                  <a:pt x="3738" y="8914"/>
                  <a:pt x="3396" y="9036"/>
                  <a:pt x="3068" y="9191"/>
                </a:cubicBezTo>
                <a:cubicBezTo>
                  <a:pt x="1829" y="9775"/>
                  <a:pt x="851" y="10920"/>
                  <a:pt x="456" y="12232"/>
                </a:cubicBezTo>
                <a:cubicBezTo>
                  <a:pt x="312" y="12705"/>
                  <a:pt x="1" y="13789"/>
                  <a:pt x="681" y="13988"/>
                </a:cubicBezTo>
                <a:cubicBezTo>
                  <a:pt x="727" y="14014"/>
                  <a:pt x="782" y="14030"/>
                  <a:pt x="848" y="14030"/>
                </a:cubicBezTo>
                <a:lnTo>
                  <a:pt x="35235" y="14030"/>
                </a:lnTo>
                <a:cubicBezTo>
                  <a:pt x="35301" y="14030"/>
                  <a:pt x="35357" y="14014"/>
                  <a:pt x="35402" y="13988"/>
                </a:cubicBezTo>
                <a:cubicBezTo>
                  <a:pt x="36082" y="13789"/>
                  <a:pt x="35770" y="12705"/>
                  <a:pt x="35627" y="12232"/>
                </a:cubicBezTo>
                <a:cubicBezTo>
                  <a:pt x="35232" y="10920"/>
                  <a:pt x="34255" y="9775"/>
                  <a:pt x="33015" y="9191"/>
                </a:cubicBezTo>
                <a:cubicBezTo>
                  <a:pt x="32687" y="9036"/>
                  <a:pt x="32345" y="8914"/>
                  <a:pt x="31990" y="8842"/>
                </a:cubicBezTo>
                <a:cubicBezTo>
                  <a:pt x="31664" y="8774"/>
                  <a:pt x="31274" y="8829"/>
                  <a:pt x="31138" y="8468"/>
                </a:cubicBezTo>
                <a:cubicBezTo>
                  <a:pt x="30881" y="7782"/>
                  <a:pt x="30631" y="7174"/>
                  <a:pt x="30146" y="6609"/>
                </a:cubicBezTo>
                <a:cubicBezTo>
                  <a:pt x="29263" y="5578"/>
                  <a:pt x="27958" y="5007"/>
                  <a:pt x="26619" y="5007"/>
                </a:cubicBezTo>
                <a:cubicBezTo>
                  <a:pt x="26402" y="5007"/>
                  <a:pt x="26184" y="5022"/>
                  <a:pt x="25967" y="5053"/>
                </a:cubicBezTo>
                <a:cubicBezTo>
                  <a:pt x="25747" y="5083"/>
                  <a:pt x="25531" y="5127"/>
                  <a:pt x="25317" y="5189"/>
                </a:cubicBezTo>
                <a:cubicBezTo>
                  <a:pt x="25118" y="5248"/>
                  <a:pt x="24920" y="5370"/>
                  <a:pt x="24720" y="5411"/>
                </a:cubicBezTo>
                <a:cubicBezTo>
                  <a:pt x="24692" y="5417"/>
                  <a:pt x="24668" y="5420"/>
                  <a:pt x="24648" y="5420"/>
                </a:cubicBezTo>
                <a:cubicBezTo>
                  <a:pt x="24513" y="5420"/>
                  <a:pt x="24535" y="5292"/>
                  <a:pt x="24502" y="5134"/>
                </a:cubicBezTo>
                <a:cubicBezTo>
                  <a:pt x="24461" y="4945"/>
                  <a:pt x="24411" y="4757"/>
                  <a:pt x="24353" y="4571"/>
                </a:cubicBezTo>
                <a:cubicBezTo>
                  <a:pt x="24126" y="3864"/>
                  <a:pt x="23780" y="3196"/>
                  <a:pt x="23334" y="2604"/>
                </a:cubicBezTo>
                <a:cubicBezTo>
                  <a:pt x="22062" y="912"/>
                  <a:pt x="20089" y="0"/>
                  <a:pt x="18077" y="0"/>
                </a:cubicBezTo>
                <a:cubicBezTo>
                  <a:pt x="18066" y="0"/>
                  <a:pt x="18054" y="1"/>
                  <a:pt x="18042" y="1"/>
                </a:cubicBezTo>
                <a:cubicBezTo>
                  <a:pt x="18031" y="1"/>
                  <a:pt x="18019" y="0"/>
                  <a:pt x="180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8"/>
          <p:cNvSpPr/>
          <p:nvPr/>
        </p:nvSpPr>
        <p:spPr>
          <a:xfrm>
            <a:off x="8016266" y="42225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8"/>
          <p:cNvSpPr/>
          <p:nvPr/>
        </p:nvSpPr>
        <p:spPr>
          <a:xfrm>
            <a:off x="6383019" y="3703109"/>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8"/>
          <p:cNvSpPr/>
          <p:nvPr/>
        </p:nvSpPr>
        <p:spPr>
          <a:xfrm>
            <a:off x="1507516" y="7222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8"/>
          <p:cNvSpPr/>
          <p:nvPr/>
        </p:nvSpPr>
        <p:spPr>
          <a:xfrm>
            <a:off x="8148616" y="5896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pic>
        <p:nvPicPr>
          <p:cNvPr id="2" name="Imagine 1">
            <a:extLst>
              <a:ext uri="{FF2B5EF4-FFF2-40B4-BE49-F238E27FC236}">
                <a16:creationId xmlns:a16="http://schemas.microsoft.com/office/drawing/2014/main" xmlns="" id="{089B107E-1177-D148-71F4-B1A70B5F0850}"/>
              </a:ext>
            </a:extLst>
          </p:cNvPr>
          <p:cNvPicPr>
            <a:picLocks noChangeAspect="1"/>
          </p:cNvPicPr>
          <p:nvPr/>
        </p:nvPicPr>
        <p:blipFill>
          <a:blip r:embed="rId3"/>
          <a:stretch>
            <a:fillRect/>
          </a:stretch>
        </p:blipFill>
        <p:spPr>
          <a:xfrm>
            <a:off x="5912783" y="2923008"/>
            <a:ext cx="1024217" cy="6950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15"/>
        <p:cNvGrpSpPr/>
        <p:nvPr/>
      </p:nvGrpSpPr>
      <p:grpSpPr>
        <a:xfrm>
          <a:off x="0" y="0"/>
          <a:ext cx="0" cy="0"/>
          <a:chOff x="0" y="0"/>
          <a:chExt cx="0" cy="0"/>
        </a:xfrm>
      </p:grpSpPr>
      <p:grpSp>
        <p:nvGrpSpPr>
          <p:cNvPr id="2916" name="Google Shape;2916;p56"/>
          <p:cNvGrpSpPr/>
          <p:nvPr/>
        </p:nvGrpSpPr>
        <p:grpSpPr>
          <a:xfrm>
            <a:off x="4946580" y="1260432"/>
            <a:ext cx="3432984" cy="2496295"/>
            <a:chOff x="331763" y="414153"/>
            <a:chExt cx="6903246" cy="5019697"/>
          </a:xfrm>
        </p:grpSpPr>
        <p:sp>
          <p:nvSpPr>
            <p:cNvPr id="2917" name="Google Shape;2917;p56"/>
            <p:cNvSpPr/>
            <p:nvPr/>
          </p:nvSpPr>
          <p:spPr>
            <a:xfrm>
              <a:off x="2953125" y="4725150"/>
              <a:ext cx="1660725" cy="708700"/>
            </a:xfrm>
            <a:custGeom>
              <a:avLst/>
              <a:gdLst/>
              <a:ahLst/>
              <a:cxnLst/>
              <a:rect l="l" t="t" r="r" b="b"/>
              <a:pathLst>
                <a:path w="66429" h="28348" extrusionOk="0">
                  <a:moveTo>
                    <a:pt x="6889" y="1"/>
                  </a:moveTo>
                  <a:lnTo>
                    <a:pt x="1" y="28347"/>
                  </a:lnTo>
                  <a:lnTo>
                    <a:pt x="66429" y="28347"/>
                  </a:lnTo>
                  <a:lnTo>
                    <a:pt x="59475" y="1"/>
                  </a:lnTo>
                  <a:lnTo>
                    <a:pt x="33182" y="464"/>
                  </a:lnTo>
                  <a:lnTo>
                    <a:pt x="68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56"/>
            <p:cNvSpPr/>
            <p:nvPr/>
          </p:nvSpPr>
          <p:spPr>
            <a:xfrm>
              <a:off x="331763" y="414153"/>
              <a:ext cx="6903246" cy="4353879"/>
            </a:xfrm>
            <a:custGeom>
              <a:avLst/>
              <a:gdLst/>
              <a:ahLst/>
              <a:cxnLst/>
              <a:rect l="l" t="t" r="r" b="b"/>
              <a:pathLst>
                <a:path w="248162" h="181204" extrusionOk="0">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56"/>
            <p:cNvSpPr/>
            <p:nvPr/>
          </p:nvSpPr>
          <p:spPr>
            <a:xfrm>
              <a:off x="547300" y="600323"/>
              <a:ext cx="6472159" cy="3981525"/>
            </a:xfrm>
            <a:custGeom>
              <a:avLst/>
              <a:gdLst/>
              <a:ahLst/>
              <a:cxnLst/>
              <a:rect l="l" t="t" r="r" b="b"/>
              <a:pathLst>
                <a:path w="232665" h="165707" extrusionOk="0">
                  <a:moveTo>
                    <a:pt x="1" y="1"/>
                  </a:moveTo>
                  <a:lnTo>
                    <a:pt x="1" y="24307"/>
                  </a:lnTo>
                  <a:lnTo>
                    <a:pt x="1" y="165707"/>
                  </a:lnTo>
                  <a:lnTo>
                    <a:pt x="232665" y="165707"/>
                  </a:lnTo>
                  <a:lnTo>
                    <a:pt x="232665" y="121532"/>
                  </a:lnTo>
                  <a:lnTo>
                    <a:pt x="2326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56"/>
            <p:cNvSpPr/>
            <p:nvPr/>
          </p:nvSpPr>
          <p:spPr>
            <a:xfrm>
              <a:off x="2772650" y="5206975"/>
              <a:ext cx="2020025" cy="226875"/>
            </a:xfrm>
            <a:custGeom>
              <a:avLst/>
              <a:gdLst/>
              <a:ahLst/>
              <a:cxnLst/>
              <a:rect l="l" t="t" r="r" b="b"/>
              <a:pathLst>
                <a:path w="80801" h="9075" extrusionOk="0">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23" name="Google Shape;2923;p56"/>
          <p:cNvSpPr txBox="1">
            <a:spLocks noGrp="1"/>
          </p:cNvSpPr>
          <p:nvPr>
            <p:ph type="subTitle" idx="1"/>
          </p:nvPr>
        </p:nvSpPr>
        <p:spPr>
          <a:xfrm>
            <a:off x="1024800" y="636814"/>
            <a:ext cx="3597900" cy="338054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Tehnologia </a:t>
            </a:r>
            <a:r>
              <a:rPr lang="ro-RO" dirty="0" err="1"/>
              <a:t>informaţiei</a:t>
            </a:r>
            <a:r>
              <a:rPr lang="ro-RO" dirty="0"/>
              <a:t> </a:t>
            </a:r>
            <a:r>
              <a:rPr lang="ro-RO" dirty="0" err="1"/>
              <a:t>şi</a:t>
            </a:r>
            <a:r>
              <a:rPr lang="ro-RO" dirty="0"/>
              <a:t> a comunicării (TIC) oferă o varietate de instrumente care pot deschide noi </a:t>
            </a:r>
            <a:r>
              <a:rPr lang="ro-RO" dirty="0" err="1"/>
              <a:t>posibilităţi</a:t>
            </a:r>
            <a:r>
              <a:rPr lang="ro-RO" dirty="0"/>
              <a:t> în sălile de clasă. Acestea pot ajuta, în special, la adaptarea procesului de </a:t>
            </a:r>
            <a:r>
              <a:rPr lang="ro-RO" dirty="0" err="1"/>
              <a:t>învăţământ</a:t>
            </a:r>
            <a:r>
              <a:rPr lang="ro-RO" dirty="0"/>
              <a:t> la nevoile fiecărui elev.</a:t>
            </a:r>
          </a:p>
          <a:p>
            <a:pPr marL="0" lvl="0" indent="0" algn="l" rtl="0">
              <a:spcBef>
                <a:spcPts val="0"/>
              </a:spcBef>
              <a:spcAft>
                <a:spcPts val="0"/>
              </a:spcAft>
              <a:buNone/>
            </a:pPr>
            <a:r>
              <a:rPr lang="ro-RO" dirty="0"/>
              <a:t>	Tehnologia </a:t>
            </a:r>
            <a:r>
              <a:rPr lang="ro-RO" dirty="0" err="1"/>
              <a:t>informaţiei</a:t>
            </a:r>
            <a:r>
              <a:rPr lang="ro-RO" dirty="0"/>
              <a:t> </a:t>
            </a:r>
            <a:r>
              <a:rPr lang="ro-RO" dirty="0" err="1"/>
              <a:t>şi</a:t>
            </a:r>
            <a:r>
              <a:rPr lang="ro-RO" dirty="0"/>
              <a:t> a comunicării evoluează extrem de rapid, iar problemele asociate </a:t>
            </a:r>
            <a:r>
              <a:rPr lang="ro-RO" dirty="0" err="1"/>
              <a:t>cuutilizarea</a:t>
            </a:r>
            <a:r>
              <a:rPr lang="ro-RO" dirty="0"/>
              <a:t> acestora în domeniul </a:t>
            </a:r>
            <a:r>
              <a:rPr lang="ro-RO" dirty="0" err="1"/>
              <a:t>educaţiei</a:t>
            </a:r>
            <a:r>
              <a:rPr lang="ro-RO" dirty="0"/>
              <a:t> sunt din ce în ce mai complexe. În cazul în care instrumentele TIC devin instrumente eficiente </a:t>
            </a:r>
            <a:r>
              <a:rPr lang="ro-RO" dirty="0" err="1"/>
              <a:t>şi</a:t>
            </a:r>
            <a:r>
              <a:rPr lang="ro-RO" dirty="0"/>
              <a:t> integrale în domeniul </a:t>
            </a:r>
            <a:r>
              <a:rPr lang="ro-RO" dirty="0" err="1"/>
              <a:t>educaţiei</a:t>
            </a:r>
            <a:r>
              <a:rPr lang="ro-RO" dirty="0"/>
              <a:t>, monitorizarea </a:t>
            </a:r>
            <a:r>
              <a:rPr lang="ro-RO" dirty="0" err="1"/>
              <a:t>şi</a:t>
            </a:r>
            <a:r>
              <a:rPr lang="ro-RO" dirty="0"/>
              <a:t> evaluarea acestui proces sunt indispensabile.</a:t>
            </a:r>
            <a:endParaRPr dirty="0"/>
          </a:p>
        </p:txBody>
      </p:sp>
      <p:sp>
        <p:nvSpPr>
          <p:cNvPr id="2924" name="Google Shape;2924;p56"/>
          <p:cNvSpPr/>
          <p:nvPr/>
        </p:nvSpPr>
        <p:spPr>
          <a:xfrm rot="4682407">
            <a:off x="5062910" y="4190908"/>
            <a:ext cx="207421" cy="186780"/>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56"/>
          <p:cNvSpPr/>
          <p:nvPr/>
        </p:nvSpPr>
        <p:spPr>
          <a:xfrm rot="4682407">
            <a:off x="5583963" y="827944"/>
            <a:ext cx="207421" cy="186780"/>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56"/>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Imagine 4" descr="O imagine care conține Grafică, ilustrație, desen, clipart&#10;&#10;Descriere generată automat">
            <a:extLst>
              <a:ext uri="{FF2B5EF4-FFF2-40B4-BE49-F238E27FC236}">
                <a16:creationId xmlns:a16="http://schemas.microsoft.com/office/drawing/2014/main" xmlns="" id="{22269F31-BC18-2754-0D0B-52B844273B10}"/>
              </a:ext>
            </a:extLst>
          </p:cNvPr>
          <p:cNvPicPr>
            <a:picLocks noChangeAspect="1"/>
          </p:cNvPicPr>
          <p:nvPr/>
        </p:nvPicPr>
        <p:blipFill rotWithShape="1">
          <a:blip r:embed="rId3"/>
          <a:srcRect r="729" b="15113"/>
          <a:stretch/>
        </p:blipFill>
        <p:spPr>
          <a:xfrm>
            <a:off x="5118719" y="1518328"/>
            <a:ext cx="3087986" cy="161745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2253" name="Google Shape;2253;p39"/>
          <p:cNvSpPr/>
          <p:nvPr/>
        </p:nvSpPr>
        <p:spPr>
          <a:xfrm>
            <a:off x="1291500" y="562221"/>
            <a:ext cx="1245895" cy="1148568"/>
          </a:xfrm>
          <a:custGeom>
            <a:avLst/>
            <a:gdLst/>
            <a:ahLst/>
            <a:cxnLst/>
            <a:rect l="l" t="t" r="r" b="b"/>
            <a:pathLst>
              <a:path w="21493" h="19814" extrusionOk="0">
                <a:moveTo>
                  <a:pt x="15473" y="1"/>
                </a:moveTo>
                <a:cubicBezTo>
                  <a:pt x="14968" y="1"/>
                  <a:pt x="14459" y="79"/>
                  <a:pt x="13954" y="241"/>
                </a:cubicBezTo>
                <a:cubicBezTo>
                  <a:pt x="12920" y="574"/>
                  <a:pt x="11997" y="1152"/>
                  <a:pt x="11015" y="1600"/>
                </a:cubicBezTo>
                <a:cubicBezTo>
                  <a:pt x="10454" y="1816"/>
                  <a:pt x="9874" y="1951"/>
                  <a:pt x="9279" y="2041"/>
                </a:cubicBezTo>
                <a:cubicBezTo>
                  <a:pt x="7450" y="2261"/>
                  <a:pt x="5580" y="2270"/>
                  <a:pt x="3913" y="3160"/>
                </a:cubicBezTo>
                <a:cubicBezTo>
                  <a:pt x="2185" y="4081"/>
                  <a:pt x="1007" y="5885"/>
                  <a:pt x="489" y="7735"/>
                </a:cubicBezTo>
                <a:cubicBezTo>
                  <a:pt x="0" y="9482"/>
                  <a:pt x="46" y="11457"/>
                  <a:pt x="684" y="13160"/>
                </a:cubicBezTo>
                <a:cubicBezTo>
                  <a:pt x="746" y="13326"/>
                  <a:pt x="814" y="13489"/>
                  <a:pt x="884" y="13650"/>
                </a:cubicBezTo>
                <a:cubicBezTo>
                  <a:pt x="1462" y="15173"/>
                  <a:pt x="2479" y="16548"/>
                  <a:pt x="3737" y="17553"/>
                </a:cubicBezTo>
                <a:cubicBezTo>
                  <a:pt x="5549" y="18999"/>
                  <a:pt x="7723" y="19800"/>
                  <a:pt x="10051" y="19814"/>
                </a:cubicBezTo>
                <a:cubicBezTo>
                  <a:pt x="10073" y="19814"/>
                  <a:pt x="10095" y="19814"/>
                  <a:pt x="10117" y="19814"/>
                </a:cubicBezTo>
                <a:cubicBezTo>
                  <a:pt x="14792" y="19814"/>
                  <a:pt x="19404" y="16777"/>
                  <a:pt x="20856" y="12270"/>
                </a:cubicBezTo>
                <a:cubicBezTo>
                  <a:pt x="21260" y="11015"/>
                  <a:pt x="21492" y="9633"/>
                  <a:pt x="21473" y="8313"/>
                </a:cubicBezTo>
                <a:cubicBezTo>
                  <a:pt x="21467" y="7987"/>
                  <a:pt x="21444" y="7655"/>
                  <a:pt x="21403" y="7328"/>
                </a:cubicBezTo>
                <a:cubicBezTo>
                  <a:pt x="21340" y="6580"/>
                  <a:pt x="21207" y="5839"/>
                  <a:pt x="21005" y="5121"/>
                </a:cubicBezTo>
                <a:cubicBezTo>
                  <a:pt x="20971" y="5001"/>
                  <a:pt x="20934" y="4880"/>
                  <a:pt x="20895" y="4762"/>
                </a:cubicBezTo>
                <a:cubicBezTo>
                  <a:pt x="20727" y="3980"/>
                  <a:pt x="20448" y="3227"/>
                  <a:pt x="19991" y="2559"/>
                </a:cubicBezTo>
                <a:cubicBezTo>
                  <a:pt x="19406" y="1707"/>
                  <a:pt x="18634" y="936"/>
                  <a:pt x="17682" y="500"/>
                </a:cubicBezTo>
                <a:cubicBezTo>
                  <a:pt x="16971" y="174"/>
                  <a:pt x="16226" y="1"/>
                  <a:pt x="154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9"/>
          <p:cNvSpPr txBox="1">
            <a:spLocks noGrp="1"/>
          </p:cNvSpPr>
          <p:nvPr>
            <p:ph type="title" idx="2"/>
          </p:nvPr>
        </p:nvSpPr>
        <p:spPr>
          <a:xfrm>
            <a:off x="1379609" y="744496"/>
            <a:ext cx="1157786" cy="81188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o-RO" sz="2400" dirty="0"/>
              <a:t>Ziua 1</a:t>
            </a:r>
            <a:endParaRPr sz="2400" dirty="0"/>
          </a:p>
        </p:txBody>
      </p:sp>
      <p:sp>
        <p:nvSpPr>
          <p:cNvPr id="2256" name="Google Shape;2256;p39"/>
          <p:cNvSpPr txBox="1">
            <a:spLocks noGrp="1"/>
          </p:cNvSpPr>
          <p:nvPr>
            <p:ph type="subTitle" idx="1"/>
          </p:nvPr>
        </p:nvSpPr>
        <p:spPr>
          <a:xfrm>
            <a:off x="935438" y="1861565"/>
            <a:ext cx="4106635" cy="132300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În prima zi a cursului participanții din Serbia, Spania și România au făcut cunoștință și au prezentat câteva elemente specifice țărilor din care vin. Discuțiile au inclus detalii despre școală, elevi și familie, astfel încât grupul să poată colabora eficient ulterior, în cadrul activităților/aplicațiilor cuprinse în program.</a:t>
            </a:r>
            <a:endParaRPr dirty="0"/>
          </a:p>
        </p:txBody>
      </p:sp>
      <p:sp>
        <p:nvSpPr>
          <p:cNvPr id="2270" name="Google Shape;2270;p39"/>
          <p:cNvSpPr/>
          <p:nvPr/>
        </p:nvSpPr>
        <p:spPr>
          <a:xfrm>
            <a:off x="5879353" y="16747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9"/>
          <p:cNvSpPr/>
          <p:nvPr/>
        </p:nvSpPr>
        <p:spPr>
          <a:xfrm>
            <a:off x="7405091" y="9636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9"/>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9"/>
          <p:cNvSpPr/>
          <p:nvPr/>
        </p:nvSpPr>
        <p:spPr>
          <a:xfrm>
            <a:off x="8" y="-7"/>
            <a:ext cx="1190838" cy="333300"/>
          </a:xfrm>
          <a:custGeom>
            <a:avLst/>
            <a:gdLst/>
            <a:ahLst/>
            <a:cxnLst/>
            <a:rect l="l" t="t" r="r" b="b"/>
            <a:pathLst>
              <a:path w="13056" h="3654" extrusionOk="0">
                <a:moveTo>
                  <a:pt x="12825" y="0"/>
                </a:moveTo>
                <a:cubicBezTo>
                  <a:pt x="12738" y="0"/>
                  <a:pt x="12656" y="56"/>
                  <a:pt x="12627" y="144"/>
                </a:cubicBezTo>
                <a:cubicBezTo>
                  <a:pt x="12627" y="146"/>
                  <a:pt x="12522" y="458"/>
                  <a:pt x="12244" y="880"/>
                </a:cubicBezTo>
                <a:cubicBezTo>
                  <a:pt x="12180" y="974"/>
                  <a:pt x="12207" y="1103"/>
                  <a:pt x="12301" y="1165"/>
                </a:cubicBezTo>
                <a:cubicBezTo>
                  <a:pt x="12336" y="1190"/>
                  <a:pt x="12377" y="1201"/>
                  <a:pt x="12416" y="1201"/>
                </a:cubicBezTo>
                <a:cubicBezTo>
                  <a:pt x="12483" y="1201"/>
                  <a:pt x="12549" y="1169"/>
                  <a:pt x="12588" y="1108"/>
                </a:cubicBezTo>
                <a:cubicBezTo>
                  <a:pt x="12902" y="635"/>
                  <a:pt x="13017" y="284"/>
                  <a:pt x="13020" y="270"/>
                </a:cubicBezTo>
                <a:cubicBezTo>
                  <a:pt x="13056" y="162"/>
                  <a:pt x="12996" y="45"/>
                  <a:pt x="12888" y="10"/>
                </a:cubicBezTo>
                <a:cubicBezTo>
                  <a:pt x="12867" y="3"/>
                  <a:pt x="12846" y="0"/>
                  <a:pt x="12825" y="0"/>
                </a:cubicBezTo>
                <a:close/>
                <a:moveTo>
                  <a:pt x="238" y="806"/>
                </a:moveTo>
                <a:cubicBezTo>
                  <a:pt x="169" y="806"/>
                  <a:pt x="102" y="840"/>
                  <a:pt x="63" y="903"/>
                </a:cubicBezTo>
                <a:cubicBezTo>
                  <a:pt x="1" y="999"/>
                  <a:pt x="29" y="1126"/>
                  <a:pt x="127" y="1188"/>
                </a:cubicBezTo>
                <a:cubicBezTo>
                  <a:pt x="128" y="1188"/>
                  <a:pt x="180" y="1222"/>
                  <a:pt x="276" y="1279"/>
                </a:cubicBezTo>
                <a:cubicBezTo>
                  <a:pt x="309" y="1298"/>
                  <a:pt x="345" y="1309"/>
                  <a:pt x="382" y="1309"/>
                </a:cubicBezTo>
                <a:cubicBezTo>
                  <a:pt x="451" y="1309"/>
                  <a:pt x="520" y="1273"/>
                  <a:pt x="559" y="1208"/>
                </a:cubicBezTo>
                <a:cubicBezTo>
                  <a:pt x="618" y="1110"/>
                  <a:pt x="586" y="983"/>
                  <a:pt x="488" y="924"/>
                </a:cubicBezTo>
                <a:cubicBezTo>
                  <a:pt x="398" y="869"/>
                  <a:pt x="348" y="839"/>
                  <a:pt x="348" y="837"/>
                </a:cubicBezTo>
                <a:cubicBezTo>
                  <a:pt x="314" y="816"/>
                  <a:pt x="275" y="806"/>
                  <a:pt x="238" y="806"/>
                </a:cubicBezTo>
                <a:close/>
                <a:moveTo>
                  <a:pt x="1155" y="1332"/>
                </a:moveTo>
                <a:cubicBezTo>
                  <a:pt x="1082" y="1332"/>
                  <a:pt x="1010" y="1372"/>
                  <a:pt x="972" y="1442"/>
                </a:cubicBezTo>
                <a:cubicBezTo>
                  <a:pt x="919" y="1541"/>
                  <a:pt x="956" y="1667"/>
                  <a:pt x="1057" y="1720"/>
                </a:cubicBezTo>
                <a:cubicBezTo>
                  <a:pt x="1319" y="1860"/>
                  <a:pt x="1587" y="1998"/>
                  <a:pt x="1856" y="2127"/>
                </a:cubicBezTo>
                <a:cubicBezTo>
                  <a:pt x="1885" y="2142"/>
                  <a:pt x="1916" y="2147"/>
                  <a:pt x="1947" y="2147"/>
                </a:cubicBezTo>
                <a:cubicBezTo>
                  <a:pt x="2023" y="2147"/>
                  <a:pt x="2097" y="2104"/>
                  <a:pt x="2133" y="2030"/>
                </a:cubicBezTo>
                <a:cubicBezTo>
                  <a:pt x="2182" y="1927"/>
                  <a:pt x="2138" y="1805"/>
                  <a:pt x="2035" y="1755"/>
                </a:cubicBezTo>
                <a:cubicBezTo>
                  <a:pt x="1773" y="1628"/>
                  <a:pt x="1509" y="1493"/>
                  <a:pt x="1252" y="1357"/>
                </a:cubicBezTo>
                <a:cubicBezTo>
                  <a:pt x="1221" y="1340"/>
                  <a:pt x="1188" y="1332"/>
                  <a:pt x="1155" y="1332"/>
                </a:cubicBezTo>
                <a:close/>
                <a:moveTo>
                  <a:pt x="11860" y="1477"/>
                </a:moveTo>
                <a:cubicBezTo>
                  <a:pt x="11806" y="1477"/>
                  <a:pt x="11752" y="1497"/>
                  <a:pt x="11713" y="1539"/>
                </a:cubicBezTo>
                <a:cubicBezTo>
                  <a:pt x="11518" y="1741"/>
                  <a:pt x="11303" y="1931"/>
                  <a:pt x="11073" y="2099"/>
                </a:cubicBezTo>
                <a:cubicBezTo>
                  <a:pt x="10981" y="2168"/>
                  <a:pt x="10961" y="2298"/>
                  <a:pt x="11029" y="2390"/>
                </a:cubicBezTo>
                <a:cubicBezTo>
                  <a:pt x="11069" y="2445"/>
                  <a:pt x="11131" y="2473"/>
                  <a:pt x="11195" y="2473"/>
                </a:cubicBezTo>
                <a:cubicBezTo>
                  <a:pt x="11238" y="2473"/>
                  <a:pt x="11280" y="2461"/>
                  <a:pt x="11317" y="2432"/>
                </a:cubicBezTo>
                <a:cubicBezTo>
                  <a:pt x="11567" y="2250"/>
                  <a:pt x="11799" y="2046"/>
                  <a:pt x="12010" y="1826"/>
                </a:cubicBezTo>
                <a:cubicBezTo>
                  <a:pt x="12088" y="1745"/>
                  <a:pt x="12087" y="1614"/>
                  <a:pt x="12005" y="1534"/>
                </a:cubicBezTo>
                <a:cubicBezTo>
                  <a:pt x="11964" y="1496"/>
                  <a:pt x="11912" y="1477"/>
                  <a:pt x="11860" y="1477"/>
                </a:cubicBezTo>
                <a:close/>
                <a:moveTo>
                  <a:pt x="2752" y="2103"/>
                </a:moveTo>
                <a:cubicBezTo>
                  <a:pt x="2672" y="2103"/>
                  <a:pt x="2596" y="2150"/>
                  <a:pt x="2563" y="2228"/>
                </a:cubicBezTo>
                <a:cubicBezTo>
                  <a:pt x="2517" y="2333"/>
                  <a:pt x="2567" y="2453"/>
                  <a:pt x="2671" y="2500"/>
                </a:cubicBezTo>
                <a:cubicBezTo>
                  <a:pt x="2950" y="2620"/>
                  <a:pt x="3230" y="2732"/>
                  <a:pt x="3503" y="2834"/>
                </a:cubicBezTo>
                <a:cubicBezTo>
                  <a:pt x="3527" y="2843"/>
                  <a:pt x="3550" y="2849"/>
                  <a:pt x="3575" y="2849"/>
                </a:cubicBezTo>
                <a:cubicBezTo>
                  <a:pt x="3658" y="2849"/>
                  <a:pt x="3738" y="2797"/>
                  <a:pt x="3768" y="2714"/>
                </a:cubicBezTo>
                <a:cubicBezTo>
                  <a:pt x="3809" y="2608"/>
                  <a:pt x="3754" y="2489"/>
                  <a:pt x="3648" y="2448"/>
                </a:cubicBezTo>
                <a:cubicBezTo>
                  <a:pt x="3382" y="2347"/>
                  <a:pt x="3107" y="2237"/>
                  <a:pt x="2834" y="2120"/>
                </a:cubicBezTo>
                <a:cubicBezTo>
                  <a:pt x="2807" y="2108"/>
                  <a:pt x="2779" y="2103"/>
                  <a:pt x="2752" y="2103"/>
                </a:cubicBezTo>
                <a:close/>
                <a:moveTo>
                  <a:pt x="10443" y="2526"/>
                </a:moveTo>
                <a:cubicBezTo>
                  <a:pt x="10411" y="2526"/>
                  <a:pt x="10378" y="2533"/>
                  <a:pt x="10348" y="2549"/>
                </a:cubicBezTo>
                <a:cubicBezTo>
                  <a:pt x="10100" y="2677"/>
                  <a:pt x="9836" y="2790"/>
                  <a:pt x="9563" y="2886"/>
                </a:cubicBezTo>
                <a:cubicBezTo>
                  <a:pt x="9455" y="2923"/>
                  <a:pt x="9398" y="3042"/>
                  <a:pt x="9435" y="3150"/>
                </a:cubicBezTo>
                <a:cubicBezTo>
                  <a:pt x="9464" y="3235"/>
                  <a:pt x="9545" y="3288"/>
                  <a:pt x="9630" y="3288"/>
                </a:cubicBezTo>
                <a:cubicBezTo>
                  <a:pt x="9653" y="3288"/>
                  <a:pt x="9676" y="3285"/>
                  <a:pt x="9698" y="3276"/>
                </a:cubicBezTo>
                <a:cubicBezTo>
                  <a:pt x="9990" y="3175"/>
                  <a:pt x="10274" y="3054"/>
                  <a:pt x="10538" y="2916"/>
                </a:cubicBezTo>
                <a:cubicBezTo>
                  <a:pt x="10640" y="2865"/>
                  <a:pt x="10679" y="2739"/>
                  <a:pt x="10626" y="2638"/>
                </a:cubicBezTo>
                <a:cubicBezTo>
                  <a:pt x="10590" y="2567"/>
                  <a:pt x="10518" y="2526"/>
                  <a:pt x="10443" y="2526"/>
                </a:cubicBezTo>
                <a:close/>
                <a:moveTo>
                  <a:pt x="4414" y="2724"/>
                </a:moveTo>
                <a:cubicBezTo>
                  <a:pt x="4326" y="2724"/>
                  <a:pt x="4244" y="2781"/>
                  <a:pt x="4217" y="2870"/>
                </a:cubicBezTo>
                <a:cubicBezTo>
                  <a:pt x="4181" y="2978"/>
                  <a:pt x="4243" y="3095"/>
                  <a:pt x="4351" y="3129"/>
                </a:cubicBezTo>
                <a:cubicBezTo>
                  <a:pt x="4646" y="3221"/>
                  <a:pt x="4936" y="3302"/>
                  <a:pt x="5218" y="3371"/>
                </a:cubicBezTo>
                <a:cubicBezTo>
                  <a:pt x="5234" y="3375"/>
                  <a:pt x="5252" y="3377"/>
                  <a:pt x="5268" y="3377"/>
                </a:cubicBezTo>
                <a:cubicBezTo>
                  <a:pt x="5360" y="3377"/>
                  <a:pt x="5445" y="3315"/>
                  <a:pt x="5468" y="3219"/>
                </a:cubicBezTo>
                <a:cubicBezTo>
                  <a:pt x="5494" y="3109"/>
                  <a:pt x="5427" y="2998"/>
                  <a:pt x="5315" y="2969"/>
                </a:cubicBezTo>
                <a:cubicBezTo>
                  <a:pt x="5044" y="2904"/>
                  <a:pt x="4761" y="2824"/>
                  <a:pt x="4475" y="2733"/>
                </a:cubicBezTo>
                <a:cubicBezTo>
                  <a:pt x="4455" y="2727"/>
                  <a:pt x="4435" y="2724"/>
                  <a:pt x="4414" y="2724"/>
                </a:cubicBezTo>
                <a:close/>
                <a:moveTo>
                  <a:pt x="8778" y="3111"/>
                </a:moveTo>
                <a:cubicBezTo>
                  <a:pt x="8764" y="3111"/>
                  <a:pt x="8749" y="3113"/>
                  <a:pt x="8734" y="3116"/>
                </a:cubicBezTo>
                <a:cubicBezTo>
                  <a:pt x="8633" y="3138"/>
                  <a:pt x="8530" y="3157"/>
                  <a:pt x="8425" y="3175"/>
                </a:cubicBezTo>
                <a:cubicBezTo>
                  <a:pt x="8253" y="3205"/>
                  <a:pt x="8071" y="3226"/>
                  <a:pt x="7887" y="3239"/>
                </a:cubicBezTo>
                <a:cubicBezTo>
                  <a:pt x="7773" y="3247"/>
                  <a:pt x="7688" y="3345"/>
                  <a:pt x="7695" y="3460"/>
                </a:cubicBezTo>
                <a:cubicBezTo>
                  <a:pt x="7702" y="3568"/>
                  <a:pt x="7795" y="3651"/>
                  <a:pt x="7901" y="3651"/>
                </a:cubicBezTo>
                <a:lnTo>
                  <a:pt x="7915" y="3651"/>
                </a:lnTo>
                <a:cubicBezTo>
                  <a:pt x="8113" y="3637"/>
                  <a:pt x="8308" y="3614"/>
                  <a:pt x="8494" y="3582"/>
                </a:cubicBezTo>
                <a:cubicBezTo>
                  <a:pt x="8604" y="3565"/>
                  <a:pt x="8714" y="3543"/>
                  <a:pt x="8821" y="3520"/>
                </a:cubicBezTo>
                <a:cubicBezTo>
                  <a:pt x="8932" y="3497"/>
                  <a:pt x="9003" y="3387"/>
                  <a:pt x="8980" y="3276"/>
                </a:cubicBezTo>
                <a:cubicBezTo>
                  <a:pt x="8959" y="3179"/>
                  <a:pt x="8874" y="3111"/>
                  <a:pt x="8778" y="3111"/>
                </a:cubicBezTo>
                <a:close/>
                <a:moveTo>
                  <a:pt x="6135" y="3142"/>
                </a:moveTo>
                <a:cubicBezTo>
                  <a:pt x="6035" y="3142"/>
                  <a:pt x="5948" y="3215"/>
                  <a:pt x="5932" y="3315"/>
                </a:cubicBezTo>
                <a:cubicBezTo>
                  <a:pt x="5914" y="3428"/>
                  <a:pt x="5991" y="3534"/>
                  <a:pt x="6104" y="3552"/>
                </a:cubicBezTo>
                <a:cubicBezTo>
                  <a:pt x="6412" y="3602"/>
                  <a:pt x="6715" y="3635"/>
                  <a:pt x="7004" y="3653"/>
                </a:cubicBezTo>
                <a:lnTo>
                  <a:pt x="7017" y="3653"/>
                </a:lnTo>
                <a:cubicBezTo>
                  <a:pt x="7125" y="3653"/>
                  <a:pt x="7215" y="3570"/>
                  <a:pt x="7222" y="3460"/>
                </a:cubicBezTo>
                <a:cubicBezTo>
                  <a:pt x="7229" y="3345"/>
                  <a:pt x="7142" y="3247"/>
                  <a:pt x="7029" y="3240"/>
                </a:cubicBezTo>
                <a:cubicBezTo>
                  <a:pt x="6753" y="3224"/>
                  <a:pt x="6464" y="3192"/>
                  <a:pt x="6170" y="3145"/>
                </a:cubicBezTo>
                <a:cubicBezTo>
                  <a:pt x="6158" y="3143"/>
                  <a:pt x="6146" y="3142"/>
                  <a:pt x="6135" y="314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Imagine 4" descr="O imagine care conține cer, în aer liber, clădire, Piața orașului&#10;&#10;Descriere generată automat">
            <a:extLst>
              <a:ext uri="{FF2B5EF4-FFF2-40B4-BE49-F238E27FC236}">
                <a16:creationId xmlns:a16="http://schemas.microsoft.com/office/drawing/2014/main" xmlns="" id="{12FD81BA-58B1-A15A-BFA8-F689B49A4175}"/>
              </a:ext>
            </a:extLst>
          </p:cNvPr>
          <p:cNvPicPr>
            <a:picLocks noChangeAspect="1"/>
          </p:cNvPicPr>
          <p:nvPr/>
        </p:nvPicPr>
        <p:blipFill>
          <a:blip r:embed="rId3"/>
          <a:stretch>
            <a:fillRect/>
          </a:stretch>
        </p:blipFill>
        <p:spPr>
          <a:xfrm>
            <a:off x="5069932" y="630609"/>
            <a:ext cx="3291640" cy="1851548"/>
          </a:xfrm>
          <a:prstGeom prst="rect">
            <a:avLst/>
          </a:prstGeom>
          <a:ln>
            <a:noFill/>
          </a:ln>
          <a:effectLst>
            <a:outerShdw blurRad="292100" dist="139700" dir="2700000" algn="tl" rotWithShape="0">
              <a:srgbClr val="333333">
                <a:alpha val="65000"/>
              </a:srgbClr>
            </a:outerShdw>
          </a:effectLst>
        </p:spPr>
      </p:pic>
      <p:pic>
        <p:nvPicPr>
          <p:cNvPr id="8" name="Imagine 7" descr="O imagine care conține persoană, Chip de om, îmbrăcăminte, perete&#10;&#10;Descriere generată automat">
            <a:extLst>
              <a:ext uri="{FF2B5EF4-FFF2-40B4-BE49-F238E27FC236}">
                <a16:creationId xmlns:a16="http://schemas.microsoft.com/office/drawing/2014/main" xmlns="" id="{39BBDD0C-9C49-0F33-31E1-0ACD817E7FED}"/>
              </a:ext>
            </a:extLst>
          </p:cNvPr>
          <p:cNvPicPr>
            <a:picLocks noChangeAspect="1"/>
          </p:cNvPicPr>
          <p:nvPr/>
        </p:nvPicPr>
        <p:blipFill>
          <a:blip r:embed="rId4"/>
          <a:stretch>
            <a:fillRect/>
          </a:stretch>
        </p:blipFill>
        <p:spPr>
          <a:xfrm>
            <a:off x="5104613" y="2707359"/>
            <a:ext cx="3291640" cy="1851549"/>
          </a:xfrm>
          <a:prstGeom prst="rect">
            <a:avLst/>
          </a:prstGeom>
          <a:ln>
            <a:noFill/>
          </a:ln>
          <a:effectLst>
            <a:outerShdw blurRad="292100" dist="139700" dir="2700000" algn="tl" rotWithShape="0">
              <a:srgbClr val="333333">
                <a:alpha val="65000"/>
              </a:srgbClr>
            </a:outerShdw>
          </a:effectLst>
        </p:spPr>
      </p:pic>
      <p:pic>
        <p:nvPicPr>
          <p:cNvPr id="33" name="Google Shape;4882;p76">
            <a:extLst>
              <a:ext uri="{FF2B5EF4-FFF2-40B4-BE49-F238E27FC236}">
                <a16:creationId xmlns:a16="http://schemas.microsoft.com/office/drawing/2014/main" xmlns="" id="{D4913401-76E1-2DE1-01C6-CED99B39B4FF}"/>
              </a:ext>
            </a:extLst>
          </p:cNvPr>
          <p:cNvPicPr preferRelativeResize="0"/>
          <p:nvPr/>
        </p:nvPicPr>
        <p:blipFill rotWithShape="1">
          <a:blip r:embed="rId5">
            <a:alphaModFix/>
          </a:blip>
          <a:srcRect/>
          <a:stretch/>
        </p:blipFill>
        <p:spPr>
          <a:xfrm>
            <a:off x="3150373" y="675746"/>
            <a:ext cx="1270420" cy="127043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2253" name="Google Shape;2253;p39"/>
          <p:cNvSpPr/>
          <p:nvPr/>
        </p:nvSpPr>
        <p:spPr>
          <a:xfrm>
            <a:off x="1291500" y="562221"/>
            <a:ext cx="1245895" cy="1148568"/>
          </a:xfrm>
          <a:custGeom>
            <a:avLst/>
            <a:gdLst/>
            <a:ahLst/>
            <a:cxnLst/>
            <a:rect l="l" t="t" r="r" b="b"/>
            <a:pathLst>
              <a:path w="21493" h="19814" extrusionOk="0">
                <a:moveTo>
                  <a:pt x="15473" y="1"/>
                </a:moveTo>
                <a:cubicBezTo>
                  <a:pt x="14968" y="1"/>
                  <a:pt x="14459" y="79"/>
                  <a:pt x="13954" y="241"/>
                </a:cubicBezTo>
                <a:cubicBezTo>
                  <a:pt x="12920" y="574"/>
                  <a:pt x="11997" y="1152"/>
                  <a:pt x="11015" y="1600"/>
                </a:cubicBezTo>
                <a:cubicBezTo>
                  <a:pt x="10454" y="1816"/>
                  <a:pt x="9874" y="1951"/>
                  <a:pt x="9279" y="2041"/>
                </a:cubicBezTo>
                <a:cubicBezTo>
                  <a:pt x="7450" y="2261"/>
                  <a:pt x="5580" y="2270"/>
                  <a:pt x="3913" y="3160"/>
                </a:cubicBezTo>
                <a:cubicBezTo>
                  <a:pt x="2185" y="4081"/>
                  <a:pt x="1007" y="5885"/>
                  <a:pt x="489" y="7735"/>
                </a:cubicBezTo>
                <a:cubicBezTo>
                  <a:pt x="0" y="9482"/>
                  <a:pt x="46" y="11457"/>
                  <a:pt x="684" y="13160"/>
                </a:cubicBezTo>
                <a:cubicBezTo>
                  <a:pt x="746" y="13326"/>
                  <a:pt x="814" y="13489"/>
                  <a:pt x="884" y="13650"/>
                </a:cubicBezTo>
                <a:cubicBezTo>
                  <a:pt x="1462" y="15173"/>
                  <a:pt x="2479" y="16548"/>
                  <a:pt x="3737" y="17553"/>
                </a:cubicBezTo>
                <a:cubicBezTo>
                  <a:pt x="5549" y="18999"/>
                  <a:pt x="7723" y="19800"/>
                  <a:pt x="10051" y="19814"/>
                </a:cubicBezTo>
                <a:cubicBezTo>
                  <a:pt x="10073" y="19814"/>
                  <a:pt x="10095" y="19814"/>
                  <a:pt x="10117" y="19814"/>
                </a:cubicBezTo>
                <a:cubicBezTo>
                  <a:pt x="14792" y="19814"/>
                  <a:pt x="19404" y="16777"/>
                  <a:pt x="20856" y="12270"/>
                </a:cubicBezTo>
                <a:cubicBezTo>
                  <a:pt x="21260" y="11015"/>
                  <a:pt x="21492" y="9633"/>
                  <a:pt x="21473" y="8313"/>
                </a:cubicBezTo>
                <a:cubicBezTo>
                  <a:pt x="21467" y="7987"/>
                  <a:pt x="21444" y="7655"/>
                  <a:pt x="21403" y="7328"/>
                </a:cubicBezTo>
                <a:cubicBezTo>
                  <a:pt x="21340" y="6580"/>
                  <a:pt x="21207" y="5839"/>
                  <a:pt x="21005" y="5121"/>
                </a:cubicBezTo>
                <a:cubicBezTo>
                  <a:pt x="20971" y="5001"/>
                  <a:pt x="20934" y="4880"/>
                  <a:pt x="20895" y="4762"/>
                </a:cubicBezTo>
                <a:cubicBezTo>
                  <a:pt x="20727" y="3980"/>
                  <a:pt x="20448" y="3227"/>
                  <a:pt x="19991" y="2559"/>
                </a:cubicBezTo>
                <a:cubicBezTo>
                  <a:pt x="19406" y="1707"/>
                  <a:pt x="18634" y="936"/>
                  <a:pt x="17682" y="500"/>
                </a:cubicBezTo>
                <a:cubicBezTo>
                  <a:pt x="16971" y="174"/>
                  <a:pt x="16226" y="1"/>
                  <a:pt x="154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9"/>
          <p:cNvSpPr txBox="1">
            <a:spLocks noGrp="1"/>
          </p:cNvSpPr>
          <p:nvPr>
            <p:ph type="title" idx="2"/>
          </p:nvPr>
        </p:nvSpPr>
        <p:spPr>
          <a:xfrm>
            <a:off x="1379609" y="744496"/>
            <a:ext cx="1157786" cy="81188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o-RO" sz="2400" dirty="0"/>
              <a:t>Ziua 2</a:t>
            </a:r>
            <a:endParaRPr sz="2400" dirty="0"/>
          </a:p>
        </p:txBody>
      </p:sp>
      <p:sp>
        <p:nvSpPr>
          <p:cNvPr id="2256" name="Google Shape;2256;p39"/>
          <p:cNvSpPr txBox="1">
            <a:spLocks noGrp="1"/>
          </p:cNvSpPr>
          <p:nvPr>
            <p:ph type="subTitle" idx="1"/>
          </p:nvPr>
        </p:nvSpPr>
        <p:spPr>
          <a:xfrm>
            <a:off x="935438" y="1861565"/>
            <a:ext cx="7315773" cy="132300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 doua zi a început cu o discuție despre rolurile pe care trebuie sa le joace profesorul în secolul XXI, pornind de la nevoile elevilor și a preșcolarilor. </a:t>
            </a:r>
          </a:p>
          <a:p>
            <a:pPr marL="0" lvl="0" indent="0" algn="l" rtl="0">
              <a:spcBef>
                <a:spcPts val="0"/>
              </a:spcBef>
              <a:spcAft>
                <a:spcPts val="0"/>
              </a:spcAft>
              <a:buNone/>
            </a:pPr>
            <a:r>
              <a:rPr lang="ro-RO" dirty="0"/>
              <a:t>	Cadrele didactice trebuie să găsească echilibrul perfect între joacă și muncă. Prin tehnologie învățarea poate părea o distracție, aceasta fiind eficientă, câtă vreme fiecare demers își atinge </a:t>
            </a:r>
            <a:r>
              <a:rPr lang="ro-RO" dirty="0" err="1"/>
              <a:t>scopul.Deși</a:t>
            </a:r>
            <a:r>
              <a:rPr lang="ro-RO" dirty="0"/>
              <a:t> aplicațiile </a:t>
            </a:r>
            <a:r>
              <a:rPr lang="ro-RO" dirty="0" err="1"/>
              <a:t>Plickers</a:t>
            </a:r>
            <a:r>
              <a:rPr lang="ro-RO" dirty="0"/>
              <a:t> și </a:t>
            </a:r>
            <a:r>
              <a:rPr lang="ro-RO" dirty="0" err="1"/>
              <a:t>Kahoot</a:t>
            </a:r>
            <a:r>
              <a:rPr lang="ro-RO" dirty="0"/>
              <a:t> nu reprezintă o noutate, am descoperit noi metode de abordare la clasă, astfel încât acestea să poată fi adaptate fiecărui nivel de vârstă.</a:t>
            </a:r>
          </a:p>
        </p:txBody>
      </p:sp>
      <p:sp>
        <p:nvSpPr>
          <p:cNvPr id="2271" name="Google Shape;2271;p39"/>
          <p:cNvSpPr/>
          <p:nvPr/>
        </p:nvSpPr>
        <p:spPr>
          <a:xfrm>
            <a:off x="7405091" y="9636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9"/>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9"/>
          <p:cNvSpPr/>
          <p:nvPr/>
        </p:nvSpPr>
        <p:spPr>
          <a:xfrm>
            <a:off x="8" y="-7"/>
            <a:ext cx="1190838" cy="333300"/>
          </a:xfrm>
          <a:custGeom>
            <a:avLst/>
            <a:gdLst/>
            <a:ahLst/>
            <a:cxnLst/>
            <a:rect l="l" t="t" r="r" b="b"/>
            <a:pathLst>
              <a:path w="13056" h="3654" extrusionOk="0">
                <a:moveTo>
                  <a:pt x="12825" y="0"/>
                </a:moveTo>
                <a:cubicBezTo>
                  <a:pt x="12738" y="0"/>
                  <a:pt x="12656" y="56"/>
                  <a:pt x="12627" y="144"/>
                </a:cubicBezTo>
                <a:cubicBezTo>
                  <a:pt x="12627" y="146"/>
                  <a:pt x="12522" y="458"/>
                  <a:pt x="12244" y="880"/>
                </a:cubicBezTo>
                <a:cubicBezTo>
                  <a:pt x="12180" y="974"/>
                  <a:pt x="12207" y="1103"/>
                  <a:pt x="12301" y="1165"/>
                </a:cubicBezTo>
                <a:cubicBezTo>
                  <a:pt x="12336" y="1190"/>
                  <a:pt x="12377" y="1201"/>
                  <a:pt x="12416" y="1201"/>
                </a:cubicBezTo>
                <a:cubicBezTo>
                  <a:pt x="12483" y="1201"/>
                  <a:pt x="12549" y="1169"/>
                  <a:pt x="12588" y="1108"/>
                </a:cubicBezTo>
                <a:cubicBezTo>
                  <a:pt x="12902" y="635"/>
                  <a:pt x="13017" y="284"/>
                  <a:pt x="13020" y="270"/>
                </a:cubicBezTo>
                <a:cubicBezTo>
                  <a:pt x="13056" y="162"/>
                  <a:pt x="12996" y="45"/>
                  <a:pt x="12888" y="10"/>
                </a:cubicBezTo>
                <a:cubicBezTo>
                  <a:pt x="12867" y="3"/>
                  <a:pt x="12846" y="0"/>
                  <a:pt x="12825" y="0"/>
                </a:cubicBezTo>
                <a:close/>
                <a:moveTo>
                  <a:pt x="238" y="806"/>
                </a:moveTo>
                <a:cubicBezTo>
                  <a:pt x="169" y="806"/>
                  <a:pt x="102" y="840"/>
                  <a:pt x="63" y="903"/>
                </a:cubicBezTo>
                <a:cubicBezTo>
                  <a:pt x="1" y="999"/>
                  <a:pt x="29" y="1126"/>
                  <a:pt x="127" y="1188"/>
                </a:cubicBezTo>
                <a:cubicBezTo>
                  <a:pt x="128" y="1188"/>
                  <a:pt x="180" y="1222"/>
                  <a:pt x="276" y="1279"/>
                </a:cubicBezTo>
                <a:cubicBezTo>
                  <a:pt x="309" y="1298"/>
                  <a:pt x="345" y="1309"/>
                  <a:pt x="382" y="1309"/>
                </a:cubicBezTo>
                <a:cubicBezTo>
                  <a:pt x="451" y="1309"/>
                  <a:pt x="520" y="1273"/>
                  <a:pt x="559" y="1208"/>
                </a:cubicBezTo>
                <a:cubicBezTo>
                  <a:pt x="618" y="1110"/>
                  <a:pt x="586" y="983"/>
                  <a:pt x="488" y="924"/>
                </a:cubicBezTo>
                <a:cubicBezTo>
                  <a:pt x="398" y="869"/>
                  <a:pt x="348" y="839"/>
                  <a:pt x="348" y="837"/>
                </a:cubicBezTo>
                <a:cubicBezTo>
                  <a:pt x="314" y="816"/>
                  <a:pt x="275" y="806"/>
                  <a:pt x="238" y="806"/>
                </a:cubicBezTo>
                <a:close/>
                <a:moveTo>
                  <a:pt x="1155" y="1332"/>
                </a:moveTo>
                <a:cubicBezTo>
                  <a:pt x="1082" y="1332"/>
                  <a:pt x="1010" y="1372"/>
                  <a:pt x="972" y="1442"/>
                </a:cubicBezTo>
                <a:cubicBezTo>
                  <a:pt x="919" y="1541"/>
                  <a:pt x="956" y="1667"/>
                  <a:pt x="1057" y="1720"/>
                </a:cubicBezTo>
                <a:cubicBezTo>
                  <a:pt x="1319" y="1860"/>
                  <a:pt x="1587" y="1998"/>
                  <a:pt x="1856" y="2127"/>
                </a:cubicBezTo>
                <a:cubicBezTo>
                  <a:pt x="1885" y="2142"/>
                  <a:pt x="1916" y="2147"/>
                  <a:pt x="1947" y="2147"/>
                </a:cubicBezTo>
                <a:cubicBezTo>
                  <a:pt x="2023" y="2147"/>
                  <a:pt x="2097" y="2104"/>
                  <a:pt x="2133" y="2030"/>
                </a:cubicBezTo>
                <a:cubicBezTo>
                  <a:pt x="2182" y="1927"/>
                  <a:pt x="2138" y="1805"/>
                  <a:pt x="2035" y="1755"/>
                </a:cubicBezTo>
                <a:cubicBezTo>
                  <a:pt x="1773" y="1628"/>
                  <a:pt x="1509" y="1493"/>
                  <a:pt x="1252" y="1357"/>
                </a:cubicBezTo>
                <a:cubicBezTo>
                  <a:pt x="1221" y="1340"/>
                  <a:pt x="1188" y="1332"/>
                  <a:pt x="1155" y="1332"/>
                </a:cubicBezTo>
                <a:close/>
                <a:moveTo>
                  <a:pt x="11860" y="1477"/>
                </a:moveTo>
                <a:cubicBezTo>
                  <a:pt x="11806" y="1477"/>
                  <a:pt x="11752" y="1497"/>
                  <a:pt x="11713" y="1539"/>
                </a:cubicBezTo>
                <a:cubicBezTo>
                  <a:pt x="11518" y="1741"/>
                  <a:pt x="11303" y="1931"/>
                  <a:pt x="11073" y="2099"/>
                </a:cubicBezTo>
                <a:cubicBezTo>
                  <a:pt x="10981" y="2168"/>
                  <a:pt x="10961" y="2298"/>
                  <a:pt x="11029" y="2390"/>
                </a:cubicBezTo>
                <a:cubicBezTo>
                  <a:pt x="11069" y="2445"/>
                  <a:pt x="11131" y="2473"/>
                  <a:pt x="11195" y="2473"/>
                </a:cubicBezTo>
                <a:cubicBezTo>
                  <a:pt x="11238" y="2473"/>
                  <a:pt x="11280" y="2461"/>
                  <a:pt x="11317" y="2432"/>
                </a:cubicBezTo>
                <a:cubicBezTo>
                  <a:pt x="11567" y="2250"/>
                  <a:pt x="11799" y="2046"/>
                  <a:pt x="12010" y="1826"/>
                </a:cubicBezTo>
                <a:cubicBezTo>
                  <a:pt x="12088" y="1745"/>
                  <a:pt x="12087" y="1614"/>
                  <a:pt x="12005" y="1534"/>
                </a:cubicBezTo>
                <a:cubicBezTo>
                  <a:pt x="11964" y="1496"/>
                  <a:pt x="11912" y="1477"/>
                  <a:pt x="11860" y="1477"/>
                </a:cubicBezTo>
                <a:close/>
                <a:moveTo>
                  <a:pt x="2752" y="2103"/>
                </a:moveTo>
                <a:cubicBezTo>
                  <a:pt x="2672" y="2103"/>
                  <a:pt x="2596" y="2150"/>
                  <a:pt x="2563" y="2228"/>
                </a:cubicBezTo>
                <a:cubicBezTo>
                  <a:pt x="2517" y="2333"/>
                  <a:pt x="2567" y="2453"/>
                  <a:pt x="2671" y="2500"/>
                </a:cubicBezTo>
                <a:cubicBezTo>
                  <a:pt x="2950" y="2620"/>
                  <a:pt x="3230" y="2732"/>
                  <a:pt x="3503" y="2834"/>
                </a:cubicBezTo>
                <a:cubicBezTo>
                  <a:pt x="3527" y="2843"/>
                  <a:pt x="3550" y="2849"/>
                  <a:pt x="3575" y="2849"/>
                </a:cubicBezTo>
                <a:cubicBezTo>
                  <a:pt x="3658" y="2849"/>
                  <a:pt x="3738" y="2797"/>
                  <a:pt x="3768" y="2714"/>
                </a:cubicBezTo>
                <a:cubicBezTo>
                  <a:pt x="3809" y="2608"/>
                  <a:pt x="3754" y="2489"/>
                  <a:pt x="3648" y="2448"/>
                </a:cubicBezTo>
                <a:cubicBezTo>
                  <a:pt x="3382" y="2347"/>
                  <a:pt x="3107" y="2237"/>
                  <a:pt x="2834" y="2120"/>
                </a:cubicBezTo>
                <a:cubicBezTo>
                  <a:pt x="2807" y="2108"/>
                  <a:pt x="2779" y="2103"/>
                  <a:pt x="2752" y="2103"/>
                </a:cubicBezTo>
                <a:close/>
                <a:moveTo>
                  <a:pt x="10443" y="2526"/>
                </a:moveTo>
                <a:cubicBezTo>
                  <a:pt x="10411" y="2526"/>
                  <a:pt x="10378" y="2533"/>
                  <a:pt x="10348" y="2549"/>
                </a:cubicBezTo>
                <a:cubicBezTo>
                  <a:pt x="10100" y="2677"/>
                  <a:pt x="9836" y="2790"/>
                  <a:pt x="9563" y="2886"/>
                </a:cubicBezTo>
                <a:cubicBezTo>
                  <a:pt x="9455" y="2923"/>
                  <a:pt x="9398" y="3042"/>
                  <a:pt x="9435" y="3150"/>
                </a:cubicBezTo>
                <a:cubicBezTo>
                  <a:pt x="9464" y="3235"/>
                  <a:pt x="9545" y="3288"/>
                  <a:pt x="9630" y="3288"/>
                </a:cubicBezTo>
                <a:cubicBezTo>
                  <a:pt x="9653" y="3288"/>
                  <a:pt x="9676" y="3285"/>
                  <a:pt x="9698" y="3276"/>
                </a:cubicBezTo>
                <a:cubicBezTo>
                  <a:pt x="9990" y="3175"/>
                  <a:pt x="10274" y="3054"/>
                  <a:pt x="10538" y="2916"/>
                </a:cubicBezTo>
                <a:cubicBezTo>
                  <a:pt x="10640" y="2865"/>
                  <a:pt x="10679" y="2739"/>
                  <a:pt x="10626" y="2638"/>
                </a:cubicBezTo>
                <a:cubicBezTo>
                  <a:pt x="10590" y="2567"/>
                  <a:pt x="10518" y="2526"/>
                  <a:pt x="10443" y="2526"/>
                </a:cubicBezTo>
                <a:close/>
                <a:moveTo>
                  <a:pt x="4414" y="2724"/>
                </a:moveTo>
                <a:cubicBezTo>
                  <a:pt x="4326" y="2724"/>
                  <a:pt x="4244" y="2781"/>
                  <a:pt x="4217" y="2870"/>
                </a:cubicBezTo>
                <a:cubicBezTo>
                  <a:pt x="4181" y="2978"/>
                  <a:pt x="4243" y="3095"/>
                  <a:pt x="4351" y="3129"/>
                </a:cubicBezTo>
                <a:cubicBezTo>
                  <a:pt x="4646" y="3221"/>
                  <a:pt x="4936" y="3302"/>
                  <a:pt x="5218" y="3371"/>
                </a:cubicBezTo>
                <a:cubicBezTo>
                  <a:pt x="5234" y="3375"/>
                  <a:pt x="5252" y="3377"/>
                  <a:pt x="5268" y="3377"/>
                </a:cubicBezTo>
                <a:cubicBezTo>
                  <a:pt x="5360" y="3377"/>
                  <a:pt x="5445" y="3315"/>
                  <a:pt x="5468" y="3219"/>
                </a:cubicBezTo>
                <a:cubicBezTo>
                  <a:pt x="5494" y="3109"/>
                  <a:pt x="5427" y="2998"/>
                  <a:pt x="5315" y="2969"/>
                </a:cubicBezTo>
                <a:cubicBezTo>
                  <a:pt x="5044" y="2904"/>
                  <a:pt x="4761" y="2824"/>
                  <a:pt x="4475" y="2733"/>
                </a:cubicBezTo>
                <a:cubicBezTo>
                  <a:pt x="4455" y="2727"/>
                  <a:pt x="4435" y="2724"/>
                  <a:pt x="4414" y="2724"/>
                </a:cubicBezTo>
                <a:close/>
                <a:moveTo>
                  <a:pt x="8778" y="3111"/>
                </a:moveTo>
                <a:cubicBezTo>
                  <a:pt x="8764" y="3111"/>
                  <a:pt x="8749" y="3113"/>
                  <a:pt x="8734" y="3116"/>
                </a:cubicBezTo>
                <a:cubicBezTo>
                  <a:pt x="8633" y="3138"/>
                  <a:pt x="8530" y="3157"/>
                  <a:pt x="8425" y="3175"/>
                </a:cubicBezTo>
                <a:cubicBezTo>
                  <a:pt x="8253" y="3205"/>
                  <a:pt x="8071" y="3226"/>
                  <a:pt x="7887" y="3239"/>
                </a:cubicBezTo>
                <a:cubicBezTo>
                  <a:pt x="7773" y="3247"/>
                  <a:pt x="7688" y="3345"/>
                  <a:pt x="7695" y="3460"/>
                </a:cubicBezTo>
                <a:cubicBezTo>
                  <a:pt x="7702" y="3568"/>
                  <a:pt x="7795" y="3651"/>
                  <a:pt x="7901" y="3651"/>
                </a:cubicBezTo>
                <a:lnTo>
                  <a:pt x="7915" y="3651"/>
                </a:lnTo>
                <a:cubicBezTo>
                  <a:pt x="8113" y="3637"/>
                  <a:pt x="8308" y="3614"/>
                  <a:pt x="8494" y="3582"/>
                </a:cubicBezTo>
                <a:cubicBezTo>
                  <a:pt x="8604" y="3565"/>
                  <a:pt x="8714" y="3543"/>
                  <a:pt x="8821" y="3520"/>
                </a:cubicBezTo>
                <a:cubicBezTo>
                  <a:pt x="8932" y="3497"/>
                  <a:pt x="9003" y="3387"/>
                  <a:pt x="8980" y="3276"/>
                </a:cubicBezTo>
                <a:cubicBezTo>
                  <a:pt x="8959" y="3179"/>
                  <a:pt x="8874" y="3111"/>
                  <a:pt x="8778" y="3111"/>
                </a:cubicBezTo>
                <a:close/>
                <a:moveTo>
                  <a:pt x="6135" y="3142"/>
                </a:moveTo>
                <a:cubicBezTo>
                  <a:pt x="6035" y="3142"/>
                  <a:pt x="5948" y="3215"/>
                  <a:pt x="5932" y="3315"/>
                </a:cubicBezTo>
                <a:cubicBezTo>
                  <a:pt x="5914" y="3428"/>
                  <a:pt x="5991" y="3534"/>
                  <a:pt x="6104" y="3552"/>
                </a:cubicBezTo>
                <a:cubicBezTo>
                  <a:pt x="6412" y="3602"/>
                  <a:pt x="6715" y="3635"/>
                  <a:pt x="7004" y="3653"/>
                </a:cubicBezTo>
                <a:lnTo>
                  <a:pt x="7017" y="3653"/>
                </a:lnTo>
                <a:cubicBezTo>
                  <a:pt x="7125" y="3653"/>
                  <a:pt x="7215" y="3570"/>
                  <a:pt x="7222" y="3460"/>
                </a:cubicBezTo>
                <a:cubicBezTo>
                  <a:pt x="7229" y="3345"/>
                  <a:pt x="7142" y="3247"/>
                  <a:pt x="7029" y="3240"/>
                </a:cubicBezTo>
                <a:cubicBezTo>
                  <a:pt x="6753" y="3224"/>
                  <a:pt x="6464" y="3192"/>
                  <a:pt x="6170" y="3145"/>
                </a:cubicBezTo>
                <a:cubicBezTo>
                  <a:pt x="6158" y="3143"/>
                  <a:pt x="6146" y="3142"/>
                  <a:pt x="6135" y="314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ine 8" descr="O imagine care conține clipart, desen animat, Desen animat, Artă de copii&#10;&#10;Descriere generată automat">
            <a:extLst>
              <a:ext uri="{FF2B5EF4-FFF2-40B4-BE49-F238E27FC236}">
                <a16:creationId xmlns:a16="http://schemas.microsoft.com/office/drawing/2014/main" xmlns="" id="{33E92CFB-EC53-13C2-3D36-C457E6492E88}"/>
              </a:ext>
            </a:extLst>
          </p:cNvPr>
          <p:cNvPicPr>
            <a:picLocks noChangeAspect="1"/>
          </p:cNvPicPr>
          <p:nvPr/>
        </p:nvPicPr>
        <p:blipFill>
          <a:blip r:embed="rId3"/>
          <a:stretch>
            <a:fillRect/>
          </a:stretch>
        </p:blipFill>
        <p:spPr>
          <a:xfrm>
            <a:off x="3677326" y="628650"/>
            <a:ext cx="2119318" cy="1199534"/>
          </a:xfrm>
          <a:prstGeom prst="rect">
            <a:avLst/>
          </a:prstGeom>
        </p:spPr>
      </p:pic>
    </p:spTree>
    <p:extLst>
      <p:ext uri="{BB962C8B-B14F-4D97-AF65-F5344CB8AC3E}">
        <p14:creationId xmlns:p14="http://schemas.microsoft.com/office/powerpoint/2010/main" val="794484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77"/>
        <p:cNvGrpSpPr/>
        <p:nvPr/>
      </p:nvGrpSpPr>
      <p:grpSpPr>
        <a:xfrm>
          <a:off x="0" y="0"/>
          <a:ext cx="0" cy="0"/>
          <a:chOff x="0" y="0"/>
          <a:chExt cx="0" cy="0"/>
        </a:xfrm>
      </p:grpSpPr>
      <p:sp>
        <p:nvSpPr>
          <p:cNvPr id="2279" name="Google Shape;2279;p40"/>
          <p:cNvSpPr txBox="1">
            <a:spLocks noGrp="1"/>
          </p:cNvSpPr>
          <p:nvPr>
            <p:ph type="subTitle" idx="1"/>
          </p:nvPr>
        </p:nvSpPr>
        <p:spPr>
          <a:xfrm>
            <a:off x="4637315" y="2302329"/>
            <a:ext cx="4147456" cy="190549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err="1"/>
              <a:t>Kahoot</a:t>
            </a:r>
            <a:r>
              <a:rPr lang="ro-RO" dirty="0"/>
              <a:t>! - este o platformă  gratuită cu ajutorul </a:t>
            </a:r>
            <a:r>
              <a:rPr lang="ro-RO" dirty="0" err="1"/>
              <a:t>careia</a:t>
            </a:r>
            <a:r>
              <a:rPr lang="ro-RO" dirty="0"/>
              <a:t> se pot </a:t>
            </a:r>
            <a:r>
              <a:rPr lang="ro-RO" dirty="0" err="1"/>
              <a:t>creea</a:t>
            </a:r>
            <a:r>
              <a:rPr lang="ro-RO" dirty="0"/>
              <a:t> teste interactive. A fost inventată pentru a fi accesibilă tuturor persoanelor, la clasă sau în alte medii de </a:t>
            </a:r>
            <a:r>
              <a:rPr lang="ro-RO" dirty="0" err="1"/>
              <a:t>învăţământ</a:t>
            </a:r>
            <a:r>
              <a:rPr lang="ro-RO" dirty="0"/>
              <a:t> din întreaga lume.</a:t>
            </a:r>
            <a:endParaRPr dirty="0"/>
          </a:p>
        </p:txBody>
      </p:sp>
      <p:sp>
        <p:nvSpPr>
          <p:cNvPr id="2280" name="Google Shape;2280;p40"/>
          <p:cNvSpPr txBox="1">
            <a:spLocks noGrp="1"/>
          </p:cNvSpPr>
          <p:nvPr>
            <p:ph type="subTitle" idx="2"/>
          </p:nvPr>
        </p:nvSpPr>
        <p:spPr>
          <a:xfrm>
            <a:off x="359229" y="2302329"/>
            <a:ext cx="4278085" cy="190549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	</a:t>
            </a:r>
            <a:r>
              <a:rPr lang="ro-RO" dirty="0" err="1"/>
              <a:t>Plickers</a:t>
            </a:r>
            <a:r>
              <a:rPr lang="ro-RO" dirty="0"/>
              <a:t> - un instrument de evaluare interactiv, o modalitate versatilă de a crea un test de tip grilă și adevărat / fals în baza unei imagini. Aplicația este prietenoasă, cadru didactic poate să creeze un set de întrebări pentru fiecare clasă în parte.</a:t>
            </a:r>
            <a:endParaRPr dirty="0"/>
          </a:p>
        </p:txBody>
      </p:sp>
      <p:sp>
        <p:nvSpPr>
          <p:cNvPr id="2283" name="Google Shape;2283;p40"/>
          <p:cNvSpPr/>
          <p:nvPr/>
        </p:nvSpPr>
        <p:spPr>
          <a:xfrm>
            <a:off x="7379997" y="539498"/>
            <a:ext cx="1236835" cy="489612"/>
          </a:xfrm>
          <a:custGeom>
            <a:avLst/>
            <a:gdLst/>
            <a:ahLst/>
            <a:cxnLst/>
            <a:rect l="l" t="t" r="r" b="b"/>
            <a:pathLst>
              <a:path w="36083" h="14031" extrusionOk="0">
                <a:moveTo>
                  <a:pt x="18007" y="0"/>
                </a:moveTo>
                <a:cubicBezTo>
                  <a:pt x="15994" y="0"/>
                  <a:pt x="14021" y="912"/>
                  <a:pt x="12749" y="2604"/>
                </a:cubicBezTo>
                <a:cubicBezTo>
                  <a:pt x="12302" y="3196"/>
                  <a:pt x="11957" y="3864"/>
                  <a:pt x="11732" y="4571"/>
                </a:cubicBezTo>
                <a:cubicBezTo>
                  <a:pt x="11672" y="4757"/>
                  <a:pt x="11622" y="4945"/>
                  <a:pt x="11581" y="5134"/>
                </a:cubicBezTo>
                <a:cubicBezTo>
                  <a:pt x="11547" y="5292"/>
                  <a:pt x="11570" y="5420"/>
                  <a:pt x="11435" y="5420"/>
                </a:cubicBezTo>
                <a:cubicBezTo>
                  <a:pt x="11415" y="5420"/>
                  <a:pt x="11391" y="5417"/>
                  <a:pt x="11363" y="5411"/>
                </a:cubicBezTo>
                <a:cubicBezTo>
                  <a:pt x="11163" y="5370"/>
                  <a:pt x="10965" y="5248"/>
                  <a:pt x="10766" y="5189"/>
                </a:cubicBezTo>
                <a:cubicBezTo>
                  <a:pt x="10552" y="5127"/>
                  <a:pt x="10335" y="5083"/>
                  <a:pt x="10116" y="5053"/>
                </a:cubicBezTo>
                <a:cubicBezTo>
                  <a:pt x="9899" y="5022"/>
                  <a:pt x="9681" y="5007"/>
                  <a:pt x="9464" y="5007"/>
                </a:cubicBezTo>
                <a:cubicBezTo>
                  <a:pt x="8125" y="5007"/>
                  <a:pt x="6822" y="5578"/>
                  <a:pt x="5937" y="6609"/>
                </a:cubicBezTo>
                <a:cubicBezTo>
                  <a:pt x="5452" y="7174"/>
                  <a:pt x="5202" y="7782"/>
                  <a:pt x="4945" y="8468"/>
                </a:cubicBezTo>
                <a:cubicBezTo>
                  <a:pt x="4808" y="8829"/>
                  <a:pt x="4418" y="8774"/>
                  <a:pt x="4092" y="8842"/>
                </a:cubicBezTo>
                <a:cubicBezTo>
                  <a:pt x="3738" y="8914"/>
                  <a:pt x="3396" y="9036"/>
                  <a:pt x="3068" y="9191"/>
                </a:cubicBezTo>
                <a:cubicBezTo>
                  <a:pt x="1829" y="9775"/>
                  <a:pt x="851" y="10920"/>
                  <a:pt x="456" y="12232"/>
                </a:cubicBezTo>
                <a:cubicBezTo>
                  <a:pt x="312" y="12705"/>
                  <a:pt x="1" y="13789"/>
                  <a:pt x="681" y="13988"/>
                </a:cubicBezTo>
                <a:cubicBezTo>
                  <a:pt x="727" y="14014"/>
                  <a:pt x="782" y="14030"/>
                  <a:pt x="848" y="14030"/>
                </a:cubicBezTo>
                <a:lnTo>
                  <a:pt x="35235" y="14030"/>
                </a:lnTo>
                <a:cubicBezTo>
                  <a:pt x="35301" y="14030"/>
                  <a:pt x="35357" y="14014"/>
                  <a:pt x="35402" y="13988"/>
                </a:cubicBezTo>
                <a:cubicBezTo>
                  <a:pt x="36082" y="13789"/>
                  <a:pt x="35770" y="12705"/>
                  <a:pt x="35627" y="12232"/>
                </a:cubicBezTo>
                <a:cubicBezTo>
                  <a:pt x="35232" y="10920"/>
                  <a:pt x="34255" y="9775"/>
                  <a:pt x="33015" y="9191"/>
                </a:cubicBezTo>
                <a:cubicBezTo>
                  <a:pt x="32687" y="9036"/>
                  <a:pt x="32345" y="8914"/>
                  <a:pt x="31990" y="8842"/>
                </a:cubicBezTo>
                <a:cubicBezTo>
                  <a:pt x="31664" y="8774"/>
                  <a:pt x="31274" y="8829"/>
                  <a:pt x="31138" y="8468"/>
                </a:cubicBezTo>
                <a:cubicBezTo>
                  <a:pt x="30881" y="7782"/>
                  <a:pt x="30631" y="7174"/>
                  <a:pt x="30146" y="6609"/>
                </a:cubicBezTo>
                <a:cubicBezTo>
                  <a:pt x="29263" y="5578"/>
                  <a:pt x="27958" y="5007"/>
                  <a:pt x="26619" y="5007"/>
                </a:cubicBezTo>
                <a:cubicBezTo>
                  <a:pt x="26402" y="5007"/>
                  <a:pt x="26184" y="5022"/>
                  <a:pt x="25967" y="5053"/>
                </a:cubicBezTo>
                <a:cubicBezTo>
                  <a:pt x="25747" y="5083"/>
                  <a:pt x="25531" y="5127"/>
                  <a:pt x="25317" y="5189"/>
                </a:cubicBezTo>
                <a:cubicBezTo>
                  <a:pt x="25118" y="5248"/>
                  <a:pt x="24920" y="5370"/>
                  <a:pt x="24720" y="5411"/>
                </a:cubicBezTo>
                <a:cubicBezTo>
                  <a:pt x="24692" y="5417"/>
                  <a:pt x="24668" y="5420"/>
                  <a:pt x="24648" y="5420"/>
                </a:cubicBezTo>
                <a:cubicBezTo>
                  <a:pt x="24513" y="5420"/>
                  <a:pt x="24535" y="5292"/>
                  <a:pt x="24502" y="5134"/>
                </a:cubicBezTo>
                <a:cubicBezTo>
                  <a:pt x="24461" y="4945"/>
                  <a:pt x="24411" y="4757"/>
                  <a:pt x="24353" y="4571"/>
                </a:cubicBezTo>
                <a:cubicBezTo>
                  <a:pt x="24126" y="3864"/>
                  <a:pt x="23780" y="3196"/>
                  <a:pt x="23334" y="2604"/>
                </a:cubicBezTo>
                <a:cubicBezTo>
                  <a:pt x="22062" y="912"/>
                  <a:pt x="20089" y="0"/>
                  <a:pt x="18077" y="0"/>
                </a:cubicBezTo>
                <a:cubicBezTo>
                  <a:pt x="18066" y="0"/>
                  <a:pt x="18054" y="1"/>
                  <a:pt x="18042" y="1"/>
                </a:cubicBezTo>
                <a:cubicBezTo>
                  <a:pt x="18031" y="1"/>
                  <a:pt x="18019" y="0"/>
                  <a:pt x="180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40"/>
          <p:cNvSpPr/>
          <p:nvPr/>
        </p:nvSpPr>
        <p:spPr>
          <a:xfrm>
            <a:off x="1360428" y="46040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ine 2" descr="O imagine care conține Font, Grafică, siglă, text&#10;&#10;Descriere generată automat">
            <a:extLst>
              <a:ext uri="{FF2B5EF4-FFF2-40B4-BE49-F238E27FC236}">
                <a16:creationId xmlns:a16="http://schemas.microsoft.com/office/drawing/2014/main" xmlns="" id="{464378EF-2DB8-66DE-79E8-24554F2EBEE7}"/>
              </a:ext>
            </a:extLst>
          </p:cNvPr>
          <p:cNvPicPr>
            <a:picLocks noChangeAspect="1"/>
          </p:cNvPicPr>
          <p:nvPr/>
        </p:nvPicPr>
        <p:blipFill>
          <a:blip r:embed="rId3"/>
          <a:stretch>
            <a:fillRect/>
          </a:stretch>
        </p:blipFill>
        <p:spPr>
          <a:xfrm>
            <a:off x="5154228" y="1050810"/>
            <a:ext cx="2225769" cy="906273"/>
          </a:xfrm>
          <a:prstGeom prst="rect">
            <a:avLst/>
          </a:prstGeom>
        </p:spPr>
      </p:pic>
      <p:pic>
        <p:nvPicPr>
          <p:cNvPr id="9" name="Imagine 8" descr="O imagine care conține captură de ecran, Font, text, Albastru electric&#10;&#10;Descriere generată automat">
            <a:extLst>
              <a:ext uri="{FF2B5EF4-FFF2-40B4-BE49-F238E27FC236}">
                <a16:creationId xmlns:a16="http://schemas.microsoft.com/office/drawing/2014/main" xmlns="" id="{E229E9BC-CC4E-7AF8-7348-085B0D5C8849}"/>
              </a:ext>
            </a:extLst>
          </p:cNvPr>
          <p:cNvPicPr>
            <a:picLocks noChangeAspect="1"/>
          </p:cNvPicPr>
          <p:nvPr/>
        </p:nvPicPr>
        <p:blipFill rotWithShape="1">
          <a:blip r:embed="rId4"/>
          <a:srcRect l="20405" t="20663" r="17935" b="31016"/>
          <a:stretch/>
        </p:blipFill>
        <p:spPr>
          <a:xfrm>
            <a:off x="1274518" y="845842"/>
            <a:ext cx="2987240" cy="131683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00"/>
        <p:cNvGrpSpPr/>
        <p:nvPr/>
      </p:nvGrpSpPr>
      <p:grpSpPr>
        <a:xfrm>
          <a:off x="0" y="0"/>
          <a:ext cx="0" cy="0"/>
          <a:chOff x="0" y="0"/>
          <a:chExt cx="0" cy="0"/>
        </a:xfrm>
      </p:grpSpPr>
      <p:sp>
        <p:nvSpPr>
          <p:cNvPr id="2501" name="Google Shape;2501;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sz="2000" dirty="0"/>
              <a:t>Aplicațiile </a:t>
            </a:r>
            <a:r>
              <a:rPr lang="ro-RO" sz="2000" dirty="0" err="1"/>
              <a:t>Kahoot</a:t>
            </a:r>
            <a:r>
              <a:rPr lang="ro-RO" sz="2000" dirty="0"/>
              <a:t> și </a:t>
            </a:r>
            <a:r>
              <a:rPr lang="ro-RO" sz="2000" dirty="0" err="1"/>
              <a:t>Plickers</a:t>
            </a:r>
            <a:r>
              <a:rPr lang="ro-RO" sz="2000" dirty="0"/>
              <a:t> sunt interesante din următoarele motive:</a:t>
            </a:r>
            <a:endParaRPr sz="2000" dirty="0"/>
          </a:p>
        </p:txBody>
      </p:sp>
      <p:sp>
        <p:nvSpPr>
          <p:cNvPr id="2502" name="Google Shape;2502;p45"/>
          <p:cNvSpPr txBox="1">
            <a:spLocks noGrp="1"/>
          </p:cNvSpPr>
          <p:nvPr>
            <p:ph type="subTitle" idx="2"/>
          </p:nvPr>
        </p:nvSpPr>
        <p:spPr>
          <a:xfrm>
            <a:off x="4169354" y="1345179"/>
            <a:ext cx="4399958" cy="665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ro-RO" dirty="0"/>
              <a:t>Ambele aplicații oferă feedback rapid și ușor de interpretat, ceea ce permite profesorilor să urmărească progresul studenților și să adapteze mai bine predarea la nevoile specifice ale clasei.</a:t>
            </a:r>
            <a:endParaRPr dirty="0"/>
          </a:p>
        </p:txBody>
      </p:sp>
      <p:sp>
        <p:nvSpPr>
          <p:cNvPr id="2503" name="Google Shape;2503;p45"/>
          <p:cNvSpPr txBox="1">
            <a:spLocks noGrp="1"/>
          </p:cNvSpPr>
          <p:nvPr>
            <p:ph type="subTitle" idx="3"/>
          </p:nvPr>
        </p:nvSpPr>
        <p:spPr>
          <a:xfrm>
            <a:off x="426951" y="2610906"/>
            <a:ext cx="4088511" cy="66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În timp ce </a:t>
            </a:r>
            <a:r>
              <a:rPr lang="ro-RO" dirty="0" err="1"/>
              <a:t>Kahoot</a:t>
            </a:r>
            <a:r>
              <a:rPr lang="ro-RO" dirty="0"/>
              <a:t> încurajează colaborarea și competiția între studenți, </a:t>
            </a:r>
            <a:r>
              <a:rPr lang="ro-RO" dirty="0" err="1"/>
              <a:t>Plickers</a:t>
            </a:r>
            <a:r>
              <a:rPr lang="ro-RO" dirty="0"/>
              <a:t> se concentrează mai mult pe ritmul individual al învățării. În ambele cazuri, însă, studenții își vor îmbunătăți rapid performanțele în timp ce se distrează.</a:t>
            </a:r>
            <a:endParaRPr dirty="0"/>
          </a:p>
        </p:txBody>
      </p:sp>
      <p:sp>
        <p:nvSpPr>
          <p:cNvPr id="2504" name="Google Shape;2504;p45"/>
          <p:cNvSpPr txBox="1">
            <a:spLocks noGrp="1"/>
          </p:cNvSpPr>
          <p:nvPr>
            <p:ph type="subTitle" idx="4"/>
          </p:nvPr>
        </p:nvSpPr>
        <p:spPr>
          <a:xfrm>
            <a:off x="5204393" y="3280915"/>
            <a:ext cx="2927183" cy="646812"/>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ro-RO" dirty="0"/>
              <a:t>În plus, ambele aplicații sunt gratuite și ușor de utilizat, ceea ce le face accesibile pentru orice profesor și elev.</a:t>
            </a:r>
            <a:endParaRPr dirty="0"/>
          </a:p>
        </p:txBody>
      </p:sp>
      <p:grpSp>
        <p:nvGrpSpPr>
          <p:cNvPr id="2543" name="Google Shape;2543;p45"/>
          <p:cNvGrpSpPr/>
          <p:nvPr/>
        </p:nvGrpSpPr>
        <p:grpSpPr>
          <a:xfrm>
            <a:off x="4701550" y="3276306"/>
            <a:ext cx="502843" cy="777962"/>
            <a:chOff x="3645164" y="3930766"/>
            <a:chExt cx="346001" cy="535307"/>
          </a:xfrm>
        </p:grpSpPr>
        <p:sp>
          <p:nvSpPr>
            <p:cNvPr id="2544" name="Google Shape;2544;p45"/>
            <p:cNvSpPr/>
            <p:nvPr/>
          </p:nvSpPr>
          <p:spPr>
            <a:xfrm>
              <a:off x="3852650" y="3930766"/>
              <a:ext cx="92075" cy="88734"/>
            </a:xfrm>
            <a:custGeom>
              <a:avLst/>
              <a:gdLst/>
              <a:ahLst/>
              <a:cxnLst/>
              <a:rect l="l" t="t" r="r" b="b"/>
              <a:pathLst>
                <a:path w="3307" h="3187" extrusionOk="0">
                  <a:moveTo>
                    <a:pt x="1743" y="0"/>
                  </a:moveTo>
                  <a:cubicBezTo>
                    <a:pt x="1680" y="0"/>
                    <a:pt x="1617" y="19"/>
                    <a:pt x="1563" y="59"/>
                  </a:cubicBezTo>
                  <a:cubicBezTo>
                    <a:pt x="0" y="1179"/>
                    <a:pt x="995" y="2303"/>
                    <a:pt x="926" y="3087"/>
                  </a:cubicBezTo>
                  <a:lnTo>
                    <a:pt x="2064" y="3187"/>
                  </a:lnTo>
                  <a:cubicBezTo>
                    <a:pt x="2134" y="2401"/>
                    <a:pt x="3307" y="1468"/>
                    <a:pt x="1963" y="93"/>
                  </a:cubicBezTo>
                  <a:cubicBezTo>
                    <a:pt x="1903" y="32"/>
                    <a:pt x="1823" y="0"/>
                    <a:pt x="17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45"/>
            <p:cNvSpPr/>
            <p:nvPr/>
          </p:nvSpPr>
          <p:spPr>
            <a:xfrm>
              <a:off x="3867128" y="3961477"/>
              <a:ext cx="60112" cy="58024"/>
            </a:xfrm>
            <a:custGeom>
              <a:avLst/>
              <a:gdLst/>
              <a:ahLst/>
              <a:cxnLst/>
              <a:rect l="l" t="t" r="r" b="b"/>
              <a:pathLst>
                <a:path w="2159" h="2084" extrusionOk="0">
                  <a:moveTo>
                    <a:pt x="215" y="1"/>
                  </a:moveTo>
                  <a:cubicBezTo>
                    <a:pt x="0" y="748"/>
                    <a:pt x="453" y="1446"/>
                    <a:pt x="406" y="1984"/>
                  </a:cubicBezTo>
                  <a:lnTo>
                    <a:pt x="1544" y="2084"/>
                  </a:lnTo>
                  <a:cubicBezTo>
                    <a:pt x="1592" y="1546"/>
                    <a:pt x="2159" y="937"/>
                    <a:pt x="2076" y="164"/>
                  </a:cubicBezTo>
                  <a:lnTo>
                    <a:pt x="2076" y="164"/>
                  </a:lnTo>
                  <a:cubicBezTo>
                    <a:pt x="1915" y="573"/>
                    <a:pt x="1557" y="853"/>
                    <a:pt x="1154" y="853"/>
                  </a:cubicBezTo>
                  <a:cubicBezTo>
                    <a:pt x="1129" y="853"/>
                    <a:pt x="1104" y="852"/>
                    <a:pt x="1078" y="850"/>
                  </a:cubicBezTo>
                  <a:cubicBezTo>
                    <a:pt x="646" y="812"/>
                    <a:pt x="307" y="458"/>
                    <a:pt x="2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45"/>
            <p:cNvSpPr/>
            <p:nvPr/>
          </p:nvSpPr>
          <p:spPr>
            <a:xfrm>
              <a:off x="3853736" y="4088525"/>
              <a:ext cx="56242" cy="243455"/>
            </a:xfrm>
            <a:custGeom>
              <a:avLst/>
              <a:gdLst/>
              <a:ahLst/>
              <a:cxnLst/>
              <a:rect l="l" t="t" r="r" b="b"/>
              <a:pathLst>
                <a:path w="2020" h="8744" extrusionOk="0">
                  <a:moveTo>
                    <a:pt x="438" y="0"/>
                  </a:moveTo>
                  <a:lnTo>
                    <a:pt x="14" y="8217"/>
                  </a:lnTo>
                  <a:cubicBezTo>
                    <a:pt x="1" y="8487"/>
                    <a:pt x="202" y="8717"/>
                    <a:pt x="470" y="8742"/>
                  </a:cubicBezTo>
                  <a:cubicBezTo>
                    <a:pt x="485" y="8743"/>
                    <a:pt x="499" y="8743"/>
                    <a:pt x="514" y="8743"/>
                  </a:cubicBezTo>
                  <a:cubicBezTo>
                    <a:pt x="764" y="8743"/>
                    <a:pt x="978" y="8557"/>
                    <a:pt x="1010" y="8305"/>
                  </a:cubicBezTo>
                  <a:lnTo>
                    <a:pt x="2019" y="139"/>
                  </a:lnTo>
                  <a:lnTo>
                    <a:pt x="4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45"/>
            <p:cNvSpPr/>
            <p:nvPr/>
          </p:nvSpPr>
          <p:spPr>
            <a:xfrm>
              <a:off x="3863147" y="4008476"/>
              <a:ext cx="55824" cy="93300"/>
            </a:xfrm>
            <a:custGeom>
              <a:avLst/>
              <a:gdLst/>
              <a:ahLst/>
              <a:cxnLst/>
              <a:rect l="l" t="t" r="r" b="b"/>
              <a:pathLst>
                <a:path w="2005" h="3351" extrusionOk="0">
                  <a:moveTo>
                    <a:pt x="417" y="0"/>
                  </a:moveTo>
                  <a:cubicBezTo>
                    <a:pt x="338" y="0"/>
                    <a:pt x="270" y="61"/>
                    <a:pt x="263" y="142"/>
                  </a:cubicBezTo>
                  <a:lnTo>
                    <a:pt x="8" y="3057"/>
                  </a:lnTo>
                  <a:cubicBezTo>
                    <a:pt x="0" y="3143"/>
                    <a:pt x="64" y="3218"/>
                    <a:pt x="149" y="3225"/>
                  </a:cubicBezTo>
                  <a:lnTo>
                    <a:pt x="1572" y="3350"/>
                  </a:lnTo>
                  <a:cubicBezTo>
                    <a:pt x="1577" y="3350"/>
                    <a:pt x="1581" y="3350"/>
                    <a:pt x="1586" y="3350"/>
                  </a:cubicBezTo>
                  <a:cubicBezTo>
                    <a:pt x="1666" y="3350"/>
                    <a:pt x="1734" y="3289"/>
                    <a:pt x="1741" y="3208"/>
                  </a:cubicBezTo>
                  <a:lnTo>
                    <a:pt x="1996" y="293"/>
                  </a:lnTo>
                  <a:cubicBezTo>
                    <a:pt x="2004" y="208"/>
                    <a:pt x="1941" y="132"/>
                    <a:pt x="1854" y="125"/>
                  </a:cubicBezTo>
                  <a:lnTo>
                    <a:pt x="431" y="1"/>
                  </a:lnTo>
                  <a:cubicBezTo>
                    <a:pt x="426" y="0"/>
                    <a:pt x="422" y="0"/>
                    <a:pt x="4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45"/>
            <p:cNvSpPr/>
            <p:nvPr/>
          </p:nvSpPr>
          <p:spPr>
            <a:xfrm>
              <a:off x="3861337" y="4021395"/>
              <a:ext cx="63063" cy="20186"/>
            </a:xfrm>
            <a:custGeom>
              <a:avLst/>
              <a:gdLst/>
              <a:ahLst/>
              <a:cxnLst/>
              <a:rect l="l" t="t" r="r" b="b"/>
              <a:pathLst>
                <a:path w="2265" h="725" extrusionOk="0">
                  <a:moveTo>
                    <a:pt x="304" y="0"/>
                  </a:moveTo>
                  <a:cubicBezTo>
                    <a:pt x="156" y="0"/>
                    <a:pt x="28" y="113"/>
                    <a:pt x="15" y="265"/>
                  </a:cubicBezTo>
                  <a:cubicBezTo>
                    <a:pt x="1" y="425"/>
                    <a:pt x="119" y="565"/>
                    <a:pt x="279" y="580"/>
                  </a:cubicBezTo>
                  <a:lnTo>
                    <a:pt x="1936" y="723"/>
                  </a:lnTo>
                  <a:cubicBezTo>
                    <a:pt x="1945" y="725"/>
                    <a:pt x="1953" y="725"/>
                    <a:pt x="1962" y="725"/>
                  </a:cubicBezTo>
                  <a:cubicBezTo>
                    <a:pt x="2111" y="725"/>
                    <a:pt x="2238" y="611"/>
                    <a:pt x="2251" y="460"/>
                  </a:cubicBezTo>
                  <a:cubicBezTo>
                    <a:pt x="2264" y="300"/>
                    <a:pt x="2146" y="160"/>
                    <a:pt x="1988" y="147"/>
                  </a:cubicBezTo>
                  <a:lnTo>
                    <a:pt x="329" y="1"/>
                  </a:lnTo>
                  <a:cubicBezTo>
                    <a:pt x="321" y="1"/>
                    <a:pt x="312" y="0"/>
                    <a:pt x="3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45"/>
            <p:cNvSpPr/>
            <p:nvPr/>
          </p:nvSpPr>
          <p:spPr>
            <a:xfrm>
              <a:off x="3857383" y="4066835"/>
              <a:ext cx="63035" cy="20214"/>
            </a:xfrm>
            <a:custGeom>
              <a:avLst/>
              <a:gdLst/>
              <a:ahLst/>
              <a:cxnLst/>
              <a:rect l="l" t="t" r="r" b="b"/>
              <a:pathLst>
                <a:path w="2264" h="726" extrusionOk="0">
                  <a:moveTo>
                    <a:pt x="304" y="0"/>
                  </a:moveTo>
                  <a:cubicBezTo>
                    <a:pt x="155" y="0"/>
                    <a:pt x="27" y="114"/>
                    <a:pt x="15" y="265"/>
                  </a:cubicBezTo>
                  <a:cubicBezTo>
                    <a:pt x="0" y="425"/>
                    <a:pt x="118" y="566"/>
                    <a:pt x="278" y="579"/>
                  </a:cubicBezTo>
                  <a:lnTo>
                    <a:pt x="1936" y="725"/>
                  </a:lnTo>
                  <a:cubicBezTo>
                    <a:pt x="1944" y="726"/>
                    <a:pt x="1953" y="726"/>
                    <a:pt x="1961" y="726"/>
                  </a:cubicBezTo>
                  <a:cubicBezTo>
                    <a:pt x="2110" y="726"/>
                    <a:pt x="2237" y="612"/>
                    <a:pt x="2250" y="461"/>
                  </a:cubicBezTo>
                  <a:cubicBezTo>
                    <a:pt x="2264" y="301"/>
                    <a:pt x="2145" y="161"/>
                    <a:pt x="1986" y="146"/>
                  </a:cubicBezTo>
                  <a:lnTo>
                    <a:pt x="328" y="1"/>
                  </a:lnTo>
                  <a:cubicBezTo>
                    <a:pt x="320" y="1"/>
                    <a:pt x="312" y="0"/>
                    <a:pt x="3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45"/>
            <p:cNvSpPr/>
            <p:nvPr/>
          </p:nvSpPr>
          <p:spPr>
            <a:xfrm>
              <a:off x="3876706" y="4297764"/>
              <a:ext cx="91268" cy="88873"/>
            </a:xfrm>
            <a:custGeom>
              <a:avLst/>
              <a:gdLst/>
              <a:ahLst/>
              <a:cxnLst/>
              <a:rect l="l" t="t" r="r" b="b"/>
              <a:pathLst>
                <a:path w="3278" h="3192" extrusionOk="0">
                  <a:moveTo>
                    <a:pt x="1332" y="1"/>
                  </a:moveTo>
                  <a:cubicBezTo>
                    <a:pt x="1220" y="778"/>
                    <a:pt x="0" y="1644"/>
                    <a:pt x="1262" y="3087"/>
                  </a:cubicBezTo>
                  <a:cubicBezTo>
                    <a:pt x="1323" y="3156"/>
                    <a:pt x="1408" y="3192"/>
                    <a:pt x="1495" y="3192"/>
                  </a:cubicBezTo>
                  <a:cubicBezTo>
                    <a:pt x="1552" y="3192"/>
                    <a:pt x="1609" y="3176"/>
                    <a:pt x="1660" y="3144"/>
                  </a:cubicBezTo>
                  <a:cubicBezTo>
                    <a:pt x="3277" y="2113"/>
                    <a:pt x="2349" y="940"/>
                    <a:pt x="2460" y="162"/>
                  </a:cubicBezTo>
                  <a:lnTo>
                    <a:pt x="1332" y="1"/>
                  </a:lnTo>
                  <a:close/>
                </a:path>
              </a:pathLst>
            </a:custGeom>
            <a:solidFill>
              <a:srgbClr val="F7C5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45"/>
            <p:cNvSpPr/>
            <p:nvPr/>
          </p:nvSpPr>
          <p:spPr>
            <a:xfrm>
              <a:off x="3894999" y="4297764"/>
              <a:ext cx="59583" cy="59806"/>
            </a:xfrm>
            <a:custGeom>
              <a:avLst/>
              <a:gdLst/>
              <a:ahLst/>
              <a:cxnLst/>
              <a:rect l="l" t="t" r="r" b="b"/>
              <a:pathLst>
                <a:path w="2140" h="2148" extrusionOk="0">
                  <a:moveTo>
                    <a:pt x="675" y="1"/>
                  </a:moveTo>
                  <a:cubicBezTo>
                    <a:pt x="598" y="534"/>
                    <a:pt x="0" y="1108"/>
                    <a:pt x="39" y="1883"/>
                  </a:cubicBezTo>
                  <a:cubicBezTo>
                    <a:pt x="214" y="1500"/>
                    <a:pt x="566" y="1246"/>
                    <a:pt x="949" y="1246"/>
                  </a:cubicBezTo>
                  <a:cubicBezTo>
                    <a:pt x="989" y="1246"/>
                    <a:pt x="1030" y="1249"/>
                    <a:pt x="1071" y="1255"/>
                  </a:cubicBezTo>
                  <a:cubicBezTo>
                    <a:pt x="1499" y="1316"/>
                    <a:pt x="1818" y="1686"/>
                    <a:pt x="1885" y="2147"/>
                  </a:cubicBezTo>
                  <a:cubicBezTo>
                    <a:pt x="2140" y="1416"/>
                    <a:pt x="1727" y="696"/>
                    <a:pt x="1803" y="162"/>
                  </a:cubicBezTo>
                  <a:lnTo>
                    <a:pt x="675" y="1"/>
                  </a:lnTo>
                  <a:close/>
                </a:path>
              </a:pathLst>
            </a:custGeom>
            <a:solidFill>
              <a:srgbClr val="F898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45"/>
            <p:cNvSpPr/>
            <p:nvPr/>
          </p:nvSpPr>
          <p:spPr>
            <a:xfrm>
              <a:off x="3886869" y="4324382"/>
              <a:ext cx="69244" cy="41235"/>
            </a:xfrm>
            <a:custGeom>
              <a:avLst/>
              <a:gdLst/>
              <a:ahLst/>
              <a:cxnLst/>
              <a:rect l="l" t="t" r="r" b="b"/>
              <a:pathLst>
                <a:path w="2487" h="1481" extrusionOk="0">
                  <a:moveTo>
                    <a:pt x="1238" y="0"/>
                  </a:moveTo>
                  <a:cubicBezTo>
                    <a:pt x="751" y="0"/>
                    <a:pt x="295" y="309"/>
                    <a:pt x="68" y="806"/>
                  </a:cubicBezTo>
                  <a:cubicBezTo>
                    <a:pt x="1" y="952"/>
                    <a:pt x="66" y="1124"/>
                    <a:pt x="211" y="1191"/>
                  </a:cubicBezTo>
                  <a:cubicBezTo>
                    <a:pt x="250" y="1209"/>
                    <a:pt x="291" y="1217"/>
                    <a:pt x="331" y="1217"/>
                  </a:cubicBezTo>
                  <a:cubicBezTo>
                    <a:pt x="441" y="1217"/>
                    <a:pt x="547" y="1155"/>
                    <a:pt x="595" y="1048"/>
                  </a:cubicBezTo>
                  <a:cubicBezTo>
                    <a:pt x="726" y="760"/>
                    <a:pt x="979" y="581"/>
                    <a:pt x="1241" y="581"/>
                  </a:cubicBezTo>
                  <a:cubicBezTo>
                    <a:pt x="1268" y="581"/>
                    <a:pt x="1295" y="583"/>
                    <a:pt x="1322" y="586"/>
                  </a:cubicBezTo>
                  <a:cubicBezTo>
                    <a:pt x="1611" y="628"/>
                    <a:pt x="1839" y="888"/>
                    <a:pt x="1889" y="1233"/>
                  </a:cubicBezTo>
                  <a:cubicBezTo>
                    <a:pt x="1910" y="1377"/>
                    <a:pt x="2034" y="1480"/>
                    <a:pt x="2176" y="1480"/>
                  </a:cubicBezTo>
                  <a:cubicBezTo>
                    <a:pt x="2190" y="1480"/>
                    <a:pt x="2204" y="1480"/>
                    <a:pt x="2218" y="1478"/>
                  </a:cubicBezTo>
                  <a:cubicBezTo>
                    <a:pt x="2377" y="1455"/>
                    <a:pt x="2487" y="1307"/>
                    <a:pt x="2463" y="1149"/>
                  </a:cubicBezTo>
                  <a:cubicBezTo>
                    <a:pt x="2376" y="547"/>
                    <a:pt x="1950" y="90"/>
                    <a:pt x="1403" y="12"/>
                  </a:cubicBezTo>
                  <a:cubicBezTo>
                    <a:pt x="1348" y="4"/>
                    <a:pt x="1293" y="0"/>
                    <a:pt x="123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45"/>
            <p:cNvSpPr/>
            <p:nvPr/>
          </p:nvSpPr>
          <p:spPr>
            <a:xfrm>
              <a:off x="3876706" y="4289690"/>
              <a:ext cx="82748" cy="105022"/>
            </a:xfrm>
            <a:custGeom>
              <a:avLst/>
              <a:gdLst/>
              <a:ahLst/>
              <a:cxnLst/>
              <a:rect l="l" t="t" r="r" b="b"/>
              <a:pathLst>
                <a:path w="2972" h="3772" extrusionOk="0">
                  <a:moveTo>
                    <a:pt x="1545" y="614"/>
                  </a:moveTo>
                  <a:lnTo>
                    <a:pt x="2164" y="703"/>
                  </a:lnTo>
                  <a:cubicBezTo>
                    <a:pt x="2175" y="875"/>
                    <a:pt x="2210" y="1051"/>
                    <a:pt x="2245" y="1232"/>
                  </a:cubicBezTo>
                  <a:cubicBezTo>
                    <a:pt x="2381" y="1911"/>
                    <a:pt x="2506" y="2550"/>
                    <a:pt x="1504" y="3189"/>
                  </a:cubicBezTo>
                  <a:cubicBezTo>
                    <a:pt x="1501" y="3191"/>
                    <a:pt x="1497" y="3192"/>
                    <a:pt x="1494" y="3192"/>
                  </a:cubicBezTo>
                  <a:cubicBezTo>
                    <a:pt x="1489" y="3192"/>
                    <a:pt x="1484" y="3190"/>
                    <a:pt x="1481" y="3186"/>
                  </a:cubicBezTo>
                  <a:cubicBezTo>
                    <a:pt x="698" y="2291"/>
                    <a:pt x="999" y="1712"/>
                    <a:pt x="1318" y="1099"/>
                  </a:cubicBezTo>
                  <a:cubicBezTo>
                    <a:pt x="1404" y="935"/>
                    <a:pt x="1487" y="776"/>
                    <a:pt x="1545" y="614"/>
                  </a:cubicBezTo>
                  <a:close/>
                  <a:moveTo>
                    <a:pt x="1331" y="0"/>
                  </a:moveTo>
                  <a:cubicBezTo>
                    <a:pt x="1269" y="0"/>
                    <a:pt x="1208" y="20"/>
                    <a:pt x="1157" y="58"/>
                  </a:cubicBezTo>
                  <a:cubicBezTo>
                    <a:pt x="1096" y="104"/>
                    <a:pt x="1055" y="173"/>
                    <a:pt x="1044" y="249"/>
                  </a:cubicBezTo>
                  <a:cubicBezTo>
                    <a:pt x="1021" y="415"/>
                    <a:pt x="915" y="618"/>
                    <a:pt x="804" y="831"/>
                  </a:cubicBezTo>
                  <a:cubicBezTo>
                    <a:pt x="465" y="1482"/>
                    <a:pt x="0" y="2374"/>
                    <a:pt x="1044" y="3568"/>
                  </a:cubicBezTo>
                  <a:cubicBezTo>
                    <a:pt x="1160" y="3701"/>
                    <a:pt x="1327" y="3772"/>
                    <a:pt x="1497" y="3772"/>
                  </a:cubicBezTo>
                  <a:cubicBezTo>
                    <a:pt x="1606" y="3772"/>
                    <a:pt x="1717" y="3741"/>
                    <a:pt x="1816" y="3679"/>
                  </a:cubicBezTo>
                  <a:cubicBezTo>
                    <a:pt x="2404" y="3303"/>
                    <a:pt x="2749" y="2869"/>
                    <a:pt x="2869" y="2350"/>
                  </a:cubicBezTo>
                  <a:cubicBezTo>
                    <a:pt x="2971" y="1904"/>
                    <a:pt x="2888" y="1487"/>
                    <a:pt x="2815" y="1120"/>
                  </a:cubicBezTo>
                  <a:cubicBezTo>
                    <a:pt x="2769" y="884"/>
                    <a:pt x="2723" y="659"/>
                    <a:pt x="2748" y="493"/>
                  </a:cubicBezTo>
                  <a:cubicBezTo>
                    <a:pt x="2759" y="418"/>
                    <a:pt x="2739" y="340"/>
                    <a:pt x="2693" y="279"/>
                  </a:cubicBezTo>
                  <a:cubicBezTo>
                    <a:pt x="2647" y="216"/>
                    <a:pt x="2578" y="176"/>
                    <a:pt x="2502" y="165"/>
                  </a:cubicBezTo>
                  <a:lnTo>
                    <a:pt x="1372" y="3"/>
                  </a:lnTo>
                  <a:cubicBezTo>
                    <a:pt x="1358" y="1"/>
                    <a:pt x="1345" y="0"/>
                    <a:pt x="133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45"/>
            <p:cNvSpPr/>
            <p:nvPr/>
          </p:nvSpPr>
          <p:spPr>
            <a:xfrm>
              <a:off x="3917941" y="3988819"/>
              <a:ext cx="68799" cy="242620"/>
            </a:xfrm>
            <a:custGeom>
              <a:avLst/>
              <a:gdLst/>
              <a:ahLst/>
              <a:cxnLst/>
              <a:rect l="l" t="t" r="r" b="b"/>
              <a:pathLst>
                <a:path w="2471" h="8714" extrusionOk="0">
                  <a:moveTo>
                    <a:pt x="1945" y="0"/>
                  </a:moveTo>
                  <a:cubicBezTo>
                    <a:pt x="1708" y="0"/>
                    <a:pt x="1498" y="171"/>
                    <a:pt x="1455" y="410"/>
                  </a:cubicBezTo>
                  <a:lnTo>
                    <a:pt x="1" y="8488"/>
                  </a:lnTo>
                  <a:lnTo>
                    <a:pt x="1568" y="8714"/>
                  </a:lnTo>
                  <a:lnTo>
                    <a:pt x="2441" y="552"/>
                  </a:lnTo>
                  <a:cubicBezTo>
                    <a:pt x="2471" y="285"/>
                    <a:pt x="2282" y="43"/>
                    <a:pt x="2016" y="5"/>
                  </a:cubicBezTo>
                  <a:cubicBezTo>
                    <a:pt x="1992" y="2"/>
                    <a:pt x="1968" y="0"/>
                    <a:pt x="19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45"/>
            <p:cNvSpPr/>
            <p:nvPr/>
          </p:nvSpPr>
          <p:spPr>
            <a:xfrm>
              <a:off x="3917941" y="4198504"/>
              <a:ext cx="46553" cy="32938"/>
            </a:xfrm>
            <a:custGeom>
              <a:avLst/>
              <a:gdLst/>
              <a:ahLst/>
              <a:cxnLst/>
              <a:rect l="l" t="t" r="r" b="b"/>
              <a:pathLst>
                <a:path w="1672" h="1183" extrusionOk="0">
                  <a:moveTo>
                    <a:pt x="173" y="1"/>
                  </a:moveTo>
                  <a:lnTo>
                    <a:pt x="1" y="957"/>
                  </a:lnTo>
                  <a:lnTo>
                    <a:pt x="1568" y="1183"/>
                  </a:lnTo>
                  <a:lnTo>
                    <a:pt x="1672" y="217"/>
                  </a:lnTo>
                  <a:lnTo>
                    <a:pt x="173" y="1"/>
                  </a:lnTo>
                  <a:close/>
                </a:path>
              </a:pathLst>
            </a:custGeom>
            <a:solidFill>
              <a:srgbClr val="364B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45"/>
            <p:cNvSpPr/>
            <p:nvPr/>
          </p:nvSpPr>
          <p:spPr>
            <a:xfrm>
              <a:off x="3904716" y="4215962"/>
              <a:ext cx="60084" cy="94748"/>
            </a:xfrm>
            <a:custGeom>
              <a:avLst/>
              <a:gdLst/>
              <a:ahLst/>
              <a:cxnLst/>
              <a:rect l="l" t="t" r="r" b="b"/>
              <a:pathLst>
                <a:path w="2158" h="3403" extrusionOk="0">
                  <a:moveTo>
                    <a:pt x="580" y="0"/>
                  </a:moveTo>
                  <a:cubicBezTo>
                    <a:pt x="504" y="0"/>
                    <a:pt x="438" y="56"/>
                    <a:pt x="427" y="134"/>
                  </a:cubicBezTo>
                  <a:lnTo>
                    <a:pt x="12" y="3023"/>
                  </a:lnTo>
                  <a:cubicBezTo>
                    <a:pt x="0" y="3107"/>
                    <a:pt x="59" y="3186"/>
                    <a:pt x="144" y="3199"/>
                  </a:cubicBezTo>
                  <a:lnTo>
                    <a:pt x="1555" y="3401"/>
                  </a:lnTo>
                  <a:cubicBezTo>
                    <a:pt x="1563" y="3402"/>
                    <a:pt x="1570" y="3403"/>
                    <a:pt x="1577" y="3403"/>
                  </a:cubicBezTo>
                  <a:cubicBezTo>
                    <a:pt x="1654" y="3403"/>
                    <a:pt x="1720" y="3346"/>
                    <a:pt x="1731" y="3269"/>
                  </a:cubicBezTo>
                  <a:lnTo>
                    <a:pt x="2146" y="380"/>
                  </a:lnTo>
                  <a:cubicBezTo>
                    <a:pt x="2158" y="295"/>
                    <a:pt x="2098" y="217"/>
                    <a:pt x="2014" y="204"/>
                  </a:cubicBezTo>
                  <a:lnTo>
                    <a:pt x="603" y="2"/>
                  </a:lnTo>
                  <a:cubicBezTo>
                    <a:pt x="595" y="1"/>
                    <a:pt x="588" y="0"/>
                    <a:pt x="580" y="0"/>
                  </a:cubicBezTo>
                  <a:close/>
                </a:path>
              </a:pathLst>
            </a:custGeom>
            <a:solidFill>
              <a:srgbClr val="EF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45"/>
            <p:cNvSpPr/>
            <p:nvPr/>
          </p:nvSpPr>
          <p:spPr>
            <a:xfrm>
              <a:off x="3928717" y="4218857"/>
              <a:ext cx="36084" cy="91852"/>
            </a:xfrm>
            <a:custGeom>
              <a:avLst/>
              <a:gdLst/>
              <a:ahLst/>
              <a:cxnLst/>
              <a:rect l="l" t="t" r="r" b="b"/>
              <a:pathLst>
                <a:path w="1296" h="3299" extrusionOk="0">
                  <a:moveTo>
                    <a:pt x="458" y="0"/>
                  </a:moveTo>
                  <a:lnTo>
                    <a:pt x="458" y="0"/>
                  </a:lnTo>
                  <a:lnTo>
                    <a:pt x="458" y="0"/>
                  </a:lnTo>
                  <a:cubicBezTo>
                    <a:pt x="458" y="0"/>
                    <a:pt x="458" y="0"/>
                    <a:pt x="458" y="0"/>
                  </a:cubicBezTo>
                  <a:close/>
                  <a:moveTo>
                    <a:pt x="1" y="3197"/>
                  </a:moveTo>
                  <a:cubicBezTo>
                    <a:pt x="1" y="3197"/>
                    <a:pt x="1" y="3197"/>
                    <a:pt x="1" y="3197"/>
                  </a:cubicBezTo>
                  <a:lnTo>
                    <a:pt x="1" y="3197"/>
                  </a:lnTo>
                  <a:lnTo>
                    <a:pt x="1" y="3197"/>
                  </a:lnTo>
                  <a:close/>
                  <a:moveTo>
                    <a:pt x="458" y="0"/>
                  </a:moveTo>
                  <a:lnTo>
                    <a:pt x="458" y="0"/>
                  </a:lnTo>
                  <a:cubicBezTo>
                    <a:pt x="543" y="13"/>
                    <a:pt x="602" y="92"/>
                    <a:pt x="590" y="177"/>
                  </a:cubicBezTo>
                  <a:lnTo>
                    <a:pt x="176" y="3065"/>
                  </a:lnTo>
                  <a:cubicBezTo>
                    <a:pt x="165" y="3143"/>
                    <a:pt x="98" y="3199"/>
                    <a:pt x="23" y="3199"/>
                  </a:cubicBezTo>
                  <a:cubicBezTo>
                    <a:pt x="15" y="3199"/>
                    <a:pt x="8" y="3198"/>
                    <a:pt x="1" y="3197"/>
                  </a:cubicBezTo>
                  <a:lnTo>
                    <a:pt x="1" y="3197"/>
                  </a:lnTo>
                  <a:lnTo>
                    <a:pt x="693" y="3297"/>
                  </a:lnTo>
                  <a:cubicBezTo>
                    <a:pt x="701" y="3298"/>
                    <a:pt x="708" y="3299"/>
                    <a:pt x="715" y="3299"/>
                  </a:cubicBezTo>
                  <a:cubicBezTo>
                    <a:pt x="792" y="3299"/>
                    <a:pt x="858" y="3242"/>
                    <a:pt x="869" y="3165"/>
                  </a:cubicBezTo>
                  <a:lnTo>
                    <a:pt x="1284" y="276"/>
                  </a:lnTo>
                  <a:cubicBezTo>
                    <a:pt x="1296" y="191"/>
                    <a:pt x="1236" y="113"/>
                    <a:pt x="1152" y="100"/>
                  </a:cubicBezTo>
                  <a:lnTo>
                    <a:pt x="458" y="0"/>
                  </a:lnTo>
                  <a:close/>
                </a:path>
              </a:pathLst>
            </a:custGeom>
            <a:solidFill>
              <a:srgbClr val="CBE5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45"/>
            <p:cNvSpPr/>
            <p:nvPr/>
          </p:nvSpPr>
          <p:spPr>
            <a:xfrm>
              <a:off x="3896085" y="4207887"/>
              <a:ext cx="77346" cy="110897"/>
            </a:xfrm>
            <a:custGeom>
              <a:avLst/>
              <a:gdLst/>
              <a:ahLst/>
              <a:cxnLst/>
              <a:rect l="l" t="t" r="r" b="b"/>
              <a:pathLst>
                <a:path w="2778" h="3983" extrusionOk="0">
                  <a:moveTo>
                    <a:pt x="1004" y="598"/>
                  </a:moveTo>
                  <a:lnTo>
                    <a:pt x="2149" y="763"/>
                  </a:lnTo>
                  <a:lnTo>
                    <a:pt x="1773" y="3385"/>
                  </a:lnTo>
                  <a:lnTo>
                    <a:pt x="629" y="3220"/>
                  </a:lnTo>
                  <a:lnTo>
                    <a:pt x="1004" y="598"/>
                  </a:lnTo>
                  <a:close/>
                  <a:moveTo>
                    <a:pt x="888" y="1"/>
                  </a:moveTo>
                  <a:cubicBezTo>
                    <a:pt x="793" y="1"/>
                    <a:pt x="701" y="31"/>
                    <a:pt x="624" y="89"/>
                  </a:cubicBezTo>
                  <a:cubicBezTo>
                    <a:pt x="529" y="160"/>
                    <a:pt x="466" y="265"/>
                    <a:pt x="449" y="382"/>
                  </a:cubicBezTo>
                  <a:lnTo>
                    <a:pt x="36" y="3272"/>
                  </a:lnTo>
                  <a:cubicBezTo>
                    <a:pt x="0" y="3514"/>
                    <a:pt x="170" y="3741"/>
                    <a:pt x="413" y="3775"/>
                  </a:cubicBezTo>
                  <a:lnTo>
                    <a:pt x="1824" y="3978"/>
                  </a:lnTo>
                  <a:cubicBezTo>
                    <a:pt x="1846" y="3981"/>
                    <a:pt x="1866" y="3983"/>
                    <a:pt x="1887" y="3983"/>
                  </a:cubicBezTo>
                  <a:cubicBezTo>
                    <a:pt x="2106" y="3983"/>
                    <a:pt x="2297" y="3822"/>
                    <a:pt x="2329" y="3600"/>
                  </a:cubicBezTo>
                  <a:lnTo>
                    <a:pt x="2742" y="712"/>
                  </a:lnTo>
                  <a:cubicBezTo>
                    <a:pt x="2778" y="468"/>
                    <a:pt x="2608" y="242"/>
                    <a:pt x="2365" y="207"/>
                  </a:cubicBezTo>
                  <a:lnTo>
                    <a:pt x="953" y="5"/>
                  </a:lnTo>
                  <a:cubicBezTo>
                    <a:pt x="931" y="2"/>
                    <a:pt x="910" y="1"/>
                    <a:pt x="88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45"/>
            <p:cNvSpPr/>
            <p:nvPr/>
          </p:nvSpPr>
          <p:spPr>
            <a:xfrm>
              <a:off x="3914990" y="4351752"/>
              <a:ext cx="18989" cy="18237"/>
            </a:xfrm>
            <a:custGeom>
              <a:avLst/>
              <a:gdLst/>
              <a:ahLst/>
              <a:cxnLst/>
              <a:rect l="l" t="t" r="r" b="b"/>
              <a:pathLst>
                <a:path w="682" h="655" extrusionOk="0">
                  <a:moveTo>
                    <a:pt x="353" y="1"/>
                  </a:moveTo>
                  <a:cubicBezTo>
                    <a:pt x="235" y="1"/>
                    <a:pt x="124" y="74"/>
                    <a:pt x="81" y="193"/>
                  </a:cubicBezTo>
                  <a:lnTo>
                    <a:pt x="54" y="267"/>
                  </a:lnTo>
                  <a:cubicBezTo>
                    <a:pt x="1" y="418"/>
                    <a:pt x="79" y="584"/>
                    <a:pt x="230" y="638"/>
                  </a:cubicBezTo>
                  <a:cubicBezTo>
                    <a:pt x="262" y="650"/>
                    <a:pt x="295" y="655"/>
                    <a:pt x="328" y="655"/>
                  </a:cubicBezTo>
                  <a:cubicBezTo>
                    <a:pt x="447" y="655"/>
                    <a:pt x="558" y="582"/>
                    <a:pt x="601" y="463"/>
                  </a:cubicBezTo>
                  <a:lnTo>
                    <a:pt x="628" y="389"/>
                  </a:lnTo>
                  <a:cubicBezTo>
                    <a:pt x="681" y="238"/>
                    <a:pt x="603" y="72"/>
                    <a:pt x="452" y="18"/>
                  </a:cubicBezTo>
                  <a:cubicBezTo>
                    <a:pt x="419" y="6"/>
                    <a:pt x="386" y="1"/>
                    <a:pt x="35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45"/>
            <p:cNvSpPr/>
            <p:nvPr/>
          </p:nvSpPr>
          <p:spPr>
            <a:xfrm>
              <a:off x="3899649" y="4275351"/>
              <a:ext cx="63063" cy="22719"/>
            </a:xfrm>
            <a:custGeom>
              <a:avLst/>
              <a:gdLst/>
              <a:ahLst/>
              <a:cxnLst/>
              <a:rect l="l" t="t" r="r" b="b"/>
              <a:pathLst>
                <a:path w="2265" h="816" extrusionOk="0">
                  <a:moveTo>
                    <a:pt x="309" y="0"/>
                  </a:moveTo>
                  <a:cubicBezTo>
                    <a:pt x="168" y="0"/>
                    <a:pt x="45" y="104"/>
                    <a:pt x="24" y="248"/>
                  </a:cubicBezTo>
                  <a:cubicBezTo>
                    <a:pt x="0" y="407"/>
                    <a:pt x="111" y="555"/>
                    <a:pt x="270" y="578"/>
                  </a:cubicBezTo>
                  <a:lnTo>
                    <a:pt x="1913" y="813"/>
                  </a:lnTo>
                  <a:cubicBezTo>
                    <a:pt x="1926" y="814"/>
                    <a:pt x="1941" y="816"/>
                    <a:pt x="1954" y="816"/>
                  </a:cubicBezTo>
                  <a:cubicBezTo>
                    <a:pt x="2096" y="816"/>
                    <a:pt x="2220" y="712"/>
                    <a:pt x="2241" y="567"/>
                  </a:cubicBezTo>
                  <a:cubicBezTo>
                    <a:pt x="2264" y="408"/>
                    <a:pt x="2153" y="261"/>
                    <a:pt x="1995" y="239"/>
                  </a:cubicBezTo>
                  <a:lnTo>
                    <a:pt x="352" y="3"/>
                  </a:lnTo>
                  <a:cubicBezTo>
                    <a:pt x="338" y="1"/>
                    <a:pt x="323" y="0"/>
                    <a:pt x="30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45"/>
            <p:cNvSpPr/>
            <p:nvPr/>
          </p:nvSpPr>
          <p:spPr>
            <a:xfrm>
              <a:off x="3906108" y="4230273"/>
              <a:ext cx="63035" cy="22747"/>
            </a:xfrm>
            <a:custGeom>
              <a:avLst/>
              <a:gdLst/>
              <a:ahLst/>
              <a:cxnLst/>
              <a:rect l="l" t="t" r="r" b="b"/>
              <a:pathLst>
                <a:path w="2264" h="817" extrusionOk="0">
                  <a:moveTo>
                    <a:pt x="309" y="1"/>
                  </a:moveTo>
                  <a:cubicBezTo>
                    <a:pt x="168" y="1"/>
                    <a:pt x="44" y="105"/>
                    <a:pt x="23" y="249"/>
                  </a:cubicBezTo>
                  <a:cubicBezTo>
                    <a:pt x="0" y="408"/>
                    <a:pt x="111" y="555"/>
                    <a:pt x="270" y="578"/>
                  </a:cubicBezTo>
                  <a:lnTo>
                    <a:pt x="1913" y="814"/>
                  </a:lnTo>
                  <a:cubicBezTo>
                    <a:pt x="1927" y="815"/>
                    <a:pt x="1941" y="816"/>
                    <a:pt x="1954" y="816"/>
                  </a:cubicBezTo>
                  <a:cubicBezTo>
                    <a:pt x="2097" y="816"/>
                    <a:pt x="2220" y="712"/>
                    <a:pt x="2241" y="567"/>
                  </a:cubicBezTo>
                  <a:cubicBezTo>
                    <a:pt x="2264" y="409"/>
                    <a:pt x="2154" y="261"/>
                    <a:pt x="1996" y="239"/>
                  </a:cubicBezTo>
                  <a:lnTo>
                    <a:pt x="351" y="4"/>
                  </a:lnTo>
                  <a:cubicBezTo>
                    <a:pt x="337" y="2"/>
                    <a:pt x="323" y="1"/>
                    <a:pt x="30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45"/>
            <p:cNvSpPr/>
            <p:nvPr/>
          </p:nvSpPr>
          <p:spPr>
            <a:xfrm>
              <a:off x="3723458" y="3931463"/>
              <a:ext cx="108697" cy="106553"/>
            </a:xfrm>
            <a:custGeom>
              <a:avLst/>
              <a:gdLst/>
              <a:ahLst/>
              <a:cxnLst/>
              <a:rect l="l" t="t" r="r" b="b"/>
              <a:pathLst>
                <a:path w="3904" h="3827" extrusionOk="0">
                  <a:moveTo>
                    <a:pt x="1743" y="1"/>
                  </a:moveTo>
                  <a:cubicBezTo>
                    <a:pt x="1635" y="1"/>
                    <a:pt x="1528" y="48"/>
                    <a:pt x="1456" y="136"/>
                  </a:cubicBezTo>
                  <a:cubicBezTo>
                    <a:pt x="1" y="1912"/>
                    <a:pt x="1494" y="2901"/>
                    <a:pt x="1657" y="3827"/>
                  </a:cubicBezTo>
                  <a:lnTo>
                    <a:pt x="3003" y="3590"/>
                  </a:lnTo>
                  <a:cubicBezTo>
                    <a:pt x="2839" y="2663"/>
                    <a:pt x="3904" y="1224"/>
                    <a:pt x="1929" y="52"/>
                  </a:cubicBezTo>
                  <a:cubicBezTo>
                    <a:pt x="1871" y="17"/>
                    <a:pt x="1807" y="1"/>
                    <a:pt x="17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45"/>
            <p:cNvSpPr/>
            <p:nvPr/>
          </p:nvSpPr>
          <p:spPr>
            <a:xfrm>
              <a:off x="3745928" y="3965180"/>
              <a:ext cx="70998" cy="72836"/>
            </a:xfrm>
            <a:custGeom>
              <a:avLst/>
              <a:gdLst/>
              <a:ahLst/>
              <a:cxnLst/>
              <a:rect l="l" t="t" r="r" b="b"/>
              <a:pathLst>
                <a:path w="2550" h="2616" extrusionOk="0">
                  <a:moveTo>
                    <a:pt x="2215" y="1"/>
                  </a:moveTo>
                  <a:lnTo>
                    <a:pt x="2215" y="1"/>
                  </a:lnTo>
                  <a:cubicBezTo>
                    <a:pt x="2153" y="554"/>
                    <a:pt x="1787" y="1009"/>
                    <a:pt x="1277" y="1100"/>
                  </a:cubicBezTo>
                  <a:cubicBezTo>
                    <a:pt x="1217" y="1110"/>
                    <a:pt x="1157" y="1115"/>
                    <a:pt x="1097" y="1115"/>
                  </a:cubicBezTo>
                  <a:cubicBezTo>
                    <a:pt x="652" y="1115"/>
                    <a:pt x="237" y="827"/>
                    <a:pt x="18" y="387"/>
                  </a:cubicBezTo>
                  <a:lnTo>
                    <a:pt x="18" y="387"/>
                  </a:lnTo>
                  <a:cubicBezTo>
                    <a:pt x="0" y="1315"/>
                    <a:pt x="739" y="1980"/>
                    <a:pt x="850" y="2616"/>
                  </a:cubicBezTo>
                  <a:lnTo>
                    <a:pt x="2196" y="2379"/>
                  </a:lnTo>
                  <a:cubicBezTo>
                    <a:pt x="2083" y="1744"/>
                    <a:pt x="2549" y="867"/>
                    <a:pt x="22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45"/>
            <p:cNvSpPr/>
            <p:nvPr/>
          </p:nvSpPr>
          <p:spPr>
            <a:xfrm>
              <a:off x="3777390" y="4115588"/>
              <a:ext cx="91101" cy="289952"/>
            </a:xfrm>
            <a:custGeom>
              <a:avLst/>
              <a:gdLst/>
              <a:ahLst/>
              <a:cxnLst/>
              <a:rect l="l" t="t" r="r" b="b"/>
              <a:pathLst>
                <a:path w="3272" h="10414" extrusionOk="0">
                  <a:moveTo>
                    <a:pt x="1868" y="0"/>
                  </a:moveTo>
                  <a:lnTo>
                    <a:pt x="1" y="330"/>
                  </a:lnTo>
                  <a:lnTo>
                    <a:pt x="2052" y="9941"/>
                  </a:lnTo>
                  <a:cubicBezTo>
                    <a:pt x="2112" y="10220"/>
                    <a:pt x="2358" y="10413"/>
                    <a:pt x="2635" y="10413"/>
                  </a:cubicBezTo>
                  <a:cubicBezTo>
                    <a:pt x="2670" y="10413"/>
                    <a:pt x="2705" y="10410"/>
                    <a:pt x="2740" y="10404"/>
                  </a:cubicBezTo>
                  <a:cubicBezTo>
                    <a:pt x="3056" y="10348"/>
                    <a:pt x="3272" y="10052"/>
                    <a:pt x="3228" y="9733"/>
                  </a:cubicBezTo>
                  <a:lnTo>
                    <a:pt x="18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45"/>
            <p:cNvSpPr/>
            <p:nvPr/>
          </p:nvSpPr>
          <p:spPr>
            <a:xfrm>
              <a:off x="3758596" y="4021200"/>
              <a:ext cx="74896" cy="114461"/>
            </a:xfrm>
            <a:custGeom>
              <a:avLst/>
              <a:gdLst/>
              <a:ahLst/>
              <a:cxnLst/>
              <a:rect l="l" t="t" r="r" b="b"/>
              <a:pathLst>
                <a:path w="2690" h="4111" extrusionOk="0">
                  <a:moveTo>
                    <a:pt x="1883" y="1"/>
                  </a:moveTo>
                  <a:cubicBezTo>
                    <a:pt x="1872" y="1"/>
                    <a:pt x="1861" y="2"/>
                    <a:pt x="1850" y="4"/>
                  </a:cubicBezTo>
                  <a:lnTo>
                    <a:pt x="168" y="300"/>
                  </a:lnTo>
                  <a:cubicBezTo>
                    <a:pt x="67" y="318"/>
                    <a:pt x="0" y="415"/>
                    <a:pt x="18" y="516"/>
                  </a:cubicBezTo>
                  <a:lnTo>
                    <a:pt x="625" y="3956"/>
                  </a:lnTo>
                  <a:cubicBezTo>
                    <a:pt x="641" y="4047"/>
                    <a:pt x="719" y="4111"/>
                    <a:pt x="807" y="4111"/>
                  </a:cubicBezTo>
                  <a:cubicBezTo>
                    <a:pt x="818" y="4111"/>
                    <a:pt x="829" y="4110"/>
                    <a:pt x="840" y="4108"/>
                  </a:cubicBezTo>
                  <a:lnTo>
                    <a:pt x="2521" y="3811"/>
                  </a:lnTo>
                  <a:cubicBezTo>
                    <a:pt x="2622" y="3793"/>
                    <a:pt x="2689" y="3697"/>
                    <a:pt x="2672" y="3595"/>
                  </a:cubicBezTo>
                  <a:lnTo>
                    <a:pt x="2065" y="155"/>
                  </a:lnTo>
                  <a:cubicBezTo>
                    <a:pt x="2050" y="65"/>
                    <a:pt x="1971" y="1"/>
                    <a:pt x="18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45"/>
            <p:cNvSpPr/>
            <p:nvPr/>
          </p:nvSpPr>
          <p:spPr>
            <a:xfrm>
              <a:off x="3754837" y="4037711"/>
              <a:ext cx="72001" cy="25782"/>
            </a:xfrm>
            <a:custGeom>
              <a:avLst/>
              <a:gdLst/>
              <a:ahLst/>
              <a:cxnLst/>
              <a:rect l="l" t="t" r="r" b="b"/>
              <a:pathLst>
                <a:path w="2586" h="926" extrusionOk="0">
                  <a:moveTo>
                    <a:pt x="2273" y="0"/>
                  </a:moveTo>
                  <a:cubicBezTo>
                    <a:pt x="2256" y="0"/>
                    <a:pt x="2239" y="1"/>
                    <a:pt x="2222" y="4"/>
                  </a:cubicBezTo>
                  <a:lnTo>
                    <a:pt x="264" y="350"/>
                  </a:lnTo>
                  <a:cubicBezTo>
                    <a:pt x="107" y="378"/>
                    <a:pt x="1" y="528"/>
                    <a:pt x="29" y="686"/>
                  </a:cubicBezTo>
                  <a:cubicBezTo>
                    <a:pt x="55" y="827"/>
                    <a:pt x="177" y="925"/>
                    <a:pt x="314" y="925"/>
                  </a:cubicBezTo>
                  <a:cubicBezTo>
                    <a:pt x="331" y="925"/>
                    <a:pt x="349" y="924"/>
                    <a:pt x="366" y="922"/>
                  </a:cubicBezTo>
                  <a:lnTo>
                    <a:pt x="2323" y="577"/>
                  </a:lnTo>
                  <a:cubicBezTo>
                    <a:pt x="2480" y="548"/>
                    <a:pt x="2585" y="397"/>
                    <a:pt x="2559" y="240"/>
                  </a:cubicBezTo>
                  <a:cubicBezTo>
                    <a:pt x="2533" y="100"/>
                    <a:pt x="2410" y="0"/>
                    <a:pt x="22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45"/>
            <p:cNvSpPr/>
            <p:nvPr/>
          </p:nvSpPr>
          <p:spPr>
            <a:xfrm>
              <a:off x="3764332" y="4091392"/>
              <a:ext cx="71973" cy="25782"/>
            </a:xfrm>
            <a:custGeom>
              <a:avLst/>
              <a:gdLst/>
              <a:ahLst/>
              <a:cxnLst/>
              <a:rect l="l" t="t" r="r" b="b"/>
              <a:pathLst>
                <a:path w="2585" h="926" extrusionOk="0">
                  <a:moveTo>
                    <a:pt x="2272" y="0"/>
                  </a:moveTo>
                  <a:cubicBezTo>
                    <a:pt x="2255" y="0"/>
                    <a:pt x="2238" y="2"/>
                    <a:pt x="2221" y="5"/>
                  </a:cubicBezTo>
                  <a:lnTo>
                    <a:pt x="264" y="350"/>
                  </a:lnTo>
                  <a:cubicBezTo>
                    <a:pt x="106" y="378"/>
                    <a:pt x="0" y="528"/>
                    <a:pt x="28" y="685"/>
                  </a:cubicBezTo>
                  <a:cubicBezTo>
                    <a:pt x="53" y="827"/>
                    <a:pt x="176" y="926"/>
                    <a:pt x="314" y="926"/>
                  </a:cubicBezTo>
                  <a:cubicBezTo>
                    <a:pt x="331" y="926"/>
                    <a:pt x="348" y="924"/>
                    <a:pt x="365" y="921"/>
                  </a:cubicBezTo>
                  <a:lnTo>
                    <a:pt x="2321" y="576"/>
                  </a:lnTo>
                  <a:cubicBezTo>
                    <a:pt x="2480" y="547"/>
                    <a:pt x="2585" y="397"/>
                    <a:pt x="2557" y="240"/>
                  </a:cubicBezTo>
                  <a:cubicBezTo>
                    <a:pt x="2533" y="99"/>
                    <a:pt x="2410" y="0"/>
                    <a:pt x="22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45"/>
            <p:cNvSpPr/>
            <p:nvPr/>
          </p:nvSpPr>
          <p:spPr>
            <a:xfrm>
              <a:off x="3776611" y="4215099"/>
              <a:ext cx="200215" cy="250972"/>
            </a:xfrm>
            <a:custGeom>
              <a:avLst/>
              <a:gdLst/>
              <a:ahLst/>
              <a:cxnLst/>
              <a:rect l="l" t="t" r="r" b="b"/>
              <a:pathLst>
                <a:path w="7191" h="9014" extrusionOk="0">
                  <a:moveTo>
                    <a:pt x="1" y="0"/>
                  </a:moveTo>
                  <a:lnTo>
                    <a:pt x="759" y="8461"/>
                  </a:lnTo>
                  <a:cubicBezTo>
                    <a:pt x="789" y="8773"/>
                    <a:pt x="1050" y="9013"/>
                    <a:pt x="1364" y="9013"/>
                  </a:cubicBezTo>
                  <a:lnTo>
                    <a:pt x="5826" y="9013"/>
                  </a:lnTo>
                  <a:cubicBezTo>
                    <a:pt x="6140" y="9013"/>
                    <a:pt x="6403" y="8773"/>
                    <a:pt x="6431" y="8461"/>
                  </a:cubicBezTo>
                  <a:lnTo>
                    <a:pt x="719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45"/>
            <p:cNvSpPr/>
            <p:nvPr/>
          </p:nvSpPr>
          <p:spPr>
            <a:xfrm>
              <a:off x="3762244" y="4200119"/>
              <a:ext cx="228921" cy="51982"/>
            </a:xfrm>
            <a:custGeom>
              <a:avLst/>
              <a:gdLst/>
              <a:ahLst/>
              <a:cxnLst/>
              <a:rect l="l" t="t" r="r" b="b"/>
              <a:pathLst>
                <a:path w="8222" h="1867" extrusionOk="0">
                  <a:moveTo>
                    <a:pt x="409" y="0"/>
                  </a:moveTo>
                  <a:cubicBezTo>
                    <a:pt x="184" y="0"/>
                    <a:pt x="1" y="183"/>
                    <a:pt x="1" y="409"/>
                  </a:cubicBezTo>
                  <a:lnTo>
                    <a:pt x="1" y="1458"/>
                  </a:lnTo>
                  <a:cubicBezTo>
                    <a:pt x="1" y="1683"/>
                    <a:pt x="184" y="1866"/>
                    <a:pt x="409" y="1866"/>
                  </a:cubicBezTo>
                  <a:lnTo>
                    <a:pt x="7814" y="1866"/>
                  </a:lnTo>
                  <a:cubicBezTo>
                    <a:pt x="8039" y="1866"/>
                    <a:pt x="8221" y="1683"/>
                    <a:pt x="8221" y="1458"/>
                  </a:cubicBezTo>
                  <a:lnTo>
                    <a:pt x="8221" y="409"/>
                  </a:lnTo>
                  <a:cubicBezTo>
                    <a:pt x="8221" y="183"/>
                    <a:pt x="8039" y="0"/>
                    <a:pt x="78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45"/>
            <p:cNvSpPr/>
            <p:nvPr/>
          </p:nvSpPr>
          <p:spPr>
            <a:xfrm>
              <a:off x="3721899" y="4355761"/>
              <a:ext cx="109421" cy="42154"/>
            </a:xfrm>
            <a:custGeom>
              <a:avLst/>
              <a:gdLst/>
              <a:ahLst/>
              <a:cxnLst/>
              <a:rect l="l" t="t" r="r" b="b"/>
              <a:pathLst>
                <a:path w="3930" h="1514" extrusionOk="0">
                  <a:moveTo>
                    <a:pt x="391" y="1"/>
                  </a:moveTo>
                  <a:cubicBezTo>
                    <a:pt x="176" y="1"/>
                    <a:pt x="1" y="177"/>
                    <a:pt x="1" y="391"/>
                  </a:cubicBezTo>
                  <a:lnTo>
                    <a:pt x="1" y="1513"/>
                  </a:lnTo>
                  <a:lnTo>
                    <a:pt x="3929" y="1513"/>
                  </a:lnTo>
                  <a:lnTo>
                    <a:pt x="3929" y="391"/>
                  </a:lnTo>
                  <a:cubicBezTo>
                    <a:pt x="3929" y="177"/>
                    <a:pt x="3755" y="1"/>
                    <a:pt x="35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45"/>
            <p:cNvSpPr/>
            <p:nvPr/>
          </p:nvSpPr>
          <p:spPr>
            <a:xfrm>
              <a:off x="3721899" y="4387029"/>
              <a:ext cx="109421" cy="79045"/>
            </a:xfrm>
            <a:custGeom>
              <a:avLst/>
              <a:gdLst/>
              <a:ahLst/>
              <a:cxnLst/>
              <a:rect l="l" t="t" r="r" b="b"/>
              <a:pathLst>
                <a:path w="3930" h="2839" extrusionOk="0">
                  <a:moveTo>
                    <a:pt x="1" y="0"/>
                  </a:moveTo>
                  <a:lnTo>
                    <a:pt x="1" y="2448"/>
                  </a:lnTo>
                  <a:cubicBezTo>
                    <a:pt x="1" y="2663"/>
                    <a:pt x="176" y="2838"/>
                    <a:pt x="391" y="2838"/>
                  </a:cubicBezTo>
                  <a:lnTo>
                    <a:pt x="3539" y="2838"/>
                  </a:lnTo>
                  <a:cubicBezTo>
                    <a:pt x="3755" y="2838"/>
                    <a:pt x="3929" y="2664"/>
                    <a:pt x="3929" y="2448"/>
                  </a:cubicBezTo>
                  <a:lnTo>
                    <a:pt x="392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45"/>
            <p:cNvSpPr/>
            <p:nvPr/>
          </p:nvSpPr>
          <p:spPr>
            <a:xfrm>
              <a:off x="3721899" y="4303695"/>
              <a:ext cx="109421" cy="52093"/>
            </a:xfrm>
            <a:custGeom>
              <a:avLst/>
              <a:gdLst/>
              <a:ahLst/>
              <a:cxnLst/>
              <a:rect l="l" t="t" r="r" b="b"/>
              <a:pathLst>
                <a:path w="3930" h="1871" extrusionOk="0">
                  <a:moveTo>
                    <a:pt x="391" y="0"/>
                  </a:moveTo>
                  <a:cubicBezTo>
                    <a:pt x="176" y="0"/>
                    <a:pt x="1" y="176"/>
                    <a:pt x="1" y="390"/>
                  </a:cubicBezTo>
                  <a:lnTo>
                    <a:pt x="1" y="1481"/>
                  </a:lnTo>
                  <a:cubicBezTo>
                    <a:pt x="1" y="1697"/>
                    <a:pt x="176" y="1871"/>
                    <a:pt x="391" y="1871"/>
                  </a:cubicBezTo>
                  <a:lnTo>
                    <a:pt x="3539" y="1871"/>
                  </a:lnTo>
                  <a:cubicBezTo>
                    <a:pt x="3755" y="1871"/>
                    <a:pt x="3929" y="1697"/>
                    <a:pt x="3929" y="1481"/>
                  </a:cubicBezTo>
                  <a:lnTo>
                    <a:pt x="3929" y="390"/>
                  </a:lnTo>
                  <a:cubicBezTo>
                    <a:pt x="3929" y="176"/>
                    <a:pt x="3755" y="0"/>
                    <a:pt x="353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45"/>
            <p:cNvSpPr/>
            <p:nvPr/>
          </p:nvSpPr>
          <p:spPr>
            <a:xfrm>
              <a:off x="3740192" y="4406435"/>
              <a:ext cx="50840" cy="16204"/>
            </a:xfrm>
            <a:custGeom>
              <a:avLst/>
              <a:gdLst/>
              <a:ahLst/>
              <a:cxnLst/>
              <a:rect l="l" t="t" r="r" b="b"/>
              <a:pathLst>
                <a:path w="1826" h="582" extrusionOk="0">
                  <a:moveTo>
                    <a:pt x="289" y="1"/>
                  </a:moveTo>
                  <a:cubicBezTo>
                    <a:pt x="129" y="1"/>
                    <a:pt x="0" y="130"/>
                    <a:pt x="0" y="291"/>
                  </a:cubicBezTo>
                  <a:cubicBezTo>
                    <a:pt x="0" y="451"/>
                    <a:pt x="129" y="581"/>
                    <a:pt x="289" y="581"/>
                  </a:cubicBezTo>
                  <a:lnTo>
                    <a:pt x="1536" y="581"/>
                  </a:lnTo>
                  <a:cubicBezTo>
                    <a:pt x="1695" y="581"/>
                    <a:pt x="1826" y="451"/>
                    <a:pt x="1826" y="291"/>
                  </a:cubicBezTo>
                  <a:cubicBezTo>
                    <a:pt x="1826" y="130"/>
                    <a:pt x="1695" y="1"/>
                    <a:pt x="15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45"/>
            <p:cNvSpPr/>
            <p:nvPr/>
          </p:nvSpPr>
          <p:spPr>
            <a:xfrm>
              <a:off x="3645164" y="4355761"/>
              <a:ext cx="109393" cy="42154"/>
            </a:xfrm>
            <a:custGeom>
              <a:avLst/>
              <a:gdLst/>
              <a:ahLst/>
              <a:cxnLst/>
              <a:rect l="l" t="t" r="r" b="b"/>
              <a:pathLst>
                <a:path w="3929" h="1514" extrusionOk="0">
                  <a:moveTo>
                    <a:pt x="391" y="1"/>
                  </a:moveTo>
                  <a:cubicBezTo>
                    <a:pt x="175" y="1"/>
                    <a:pt x="0" y="177"/>
                    <a:pt x="0" y="391"/>
                  </a:cubicBezTo>
                  <a:lnTo>
                    <a:pt x="0" y="1513"/>
                  </a:lnTo>
                  <a:lnTo>
                    <a:pt x="3929" y="1513"/>
                  </a:lnTo>
                  <a:lnTo>
                    <a:pt x="3929" y="391"/>
                  </a:lnTo>
                  <a:cubicBezTo>
                    <a:pt x="3929" y="177"/>
                    <a:pt x="3753" y="1"/>
                    <a:pt x="3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45"/>
            <p:cNvSpPr/>
            <p:nvPr/>
          </p:nvSpPr>
          <p:spPr>
            <a:xfrm>
              <a:off x="3645164" y="4387029"/>
              <a:ext cx="109393" cy="79045"/>
            </a:xfrm>
            <a:custGeom>
              <a:avLst/>
              <a:gdLst/>
              <a:ahLst/>
              <a:cxnLst/>
              <a:rect l="l" t="t" r="r" b="b"/>
              <a:pathLst>
                <a:path w="3929" h="2839" extrusionOk="0">
                  <a:moveTo>
                    <a:pt x="0" y="0"/>
                  </a:moveTo>
                  <a:lnTo>
                    <a:pt x="0" y="2448"/>
                  </a:lnTo>
                  <a:cubicBezTo>
                    <a:pt x="0" y="2663"/>
                    <a:pt x="175" y="2838"/>
                    <a:pt x="391" y="2838"/>
                  </a:cubicBezTo>
                  <a:lnTo>
                    <a:pt x="3539" y="2838"/>
                  </a:lnTo>
                  <a:cubicBezTo>
                    <a:pt x="3753" y="2838"/>
                    <a:pt x="3929" y="2664"/>
                    <a:pt x="3929" y="2448"/>
                  </a:cubicBezTo>
                  <a:lnTo>
                    <a:pt x="392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45"/>
            <p:cNvSpPr/>
            <p:nvPr/>
          </p:nvSpPr>
          <p:spPr>
            <a:xfrm>
              <a:off x="3645164" y="4303695"/>
              <a:ext cx="109393" cy="52093"/>
            </a:xfrm>
            <a:custGeom>
              <a:avLst/>
              <a:gdLst/>
              <a:ahLst/>
              <a:cxnLst/>
              <a:rect l="l" t="t" r="r" b="b"/>
              <a:pathLst>
                <a:path w="3929" h="1871" extrusionOk="0">
                  <a:moveTo>
                    <a:pt x="391" y="0"/>
                  </a:moveTo>
                  <a:cubicBezTo>
                    <a:pt x="175" y="0"/>
                    <a:pt x="0" y="176"/>
                    <a:pt x="0" y="390"/>
                  </a:cubicBezTo>
                  <a:lnTo>
                    <a:pt x="0" y="1481"/>
                  </a:lnTo>
                  <a:cubicBezTo>
                    <a:pt x="0" y="1697"/>
                    <a:pt x="175" y="1871"/>
                    <a:pt x="391" y="1871"/>
                  </a:cubicBezTo>
                  <a:lnTo>
                    <a:pt x="3539" y="1871"/>
                  </a:lnTo>
                  <a:cubicBezTo>
                    <a:pt x="3753" y="1871"/>
                    <a:pt x="3929" y="1697"/>
                    <a:pt x="3929" y="1481"/>
                  </a:cubicBezTo>
                  <a:lnTo>
                    <a:pt x="3929" y="390"/>
                  </a:lnTo>
                  <a:cubicBezTo>
                    <a:pt x="3929" y="176"/>
                    <a:pt x="3753" y="0"/>
                    <a:pt x="35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45"/>
            <p:cNvSpPr/>
            <p:nvPr/>
          </p:nvSpPr>
          <p:spPr>
            <a:xfrm>
              <a:off x="3663401" y="4406435"/>
              <a:ext cx="50868" cy="16204"/>
            </a:xfrm>
            <a:custGeom>
              <a:avLst/>
              <a:gdLst/>
              <a:ahLst/>
              <a:cxnLst/>
              <a:rect l="l" t="t" r="r" b="b"/>
              <a:pathLst>
                <a:path w="1827" h="582" extrusionOk="0">
                  <a:moveTo>
                    <a:pt x="291" y="1"/>
                  </a:moveTo>
                  <a:cubicBezTo>
                    <a:pt x="130" y="1"/>
                    <a:pt x="0" y="130"/>
                    <a:pt x="0" y="291"/>
                  </a:cubicBezTo>
                  <a:cubicBezTo>
                    <a:pt x="0" y="451"/>
                    <a:pt x="130" y="581"/>
                    <a:pt x="291" y="581"/>
                  </a:cubicBezTo>
                  <a:lnTo>
                    <a:pt x="1536" y="581"/>
                  </a:lnTo>
                  <a:cubicBezTo>
                    <a:pt x="1697" y="581"/>
                    <a:pt x="1826" y="451"/>
                    <a:pt x="1826" y="291"/>
                  </a:cubicBezTo>
                  <a:cubicBezTo>
                    <a:pt x="1826" y="130"/>
                    <a:pt x="1697" y="1"/>
                    <a:pt x="15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85" name="Google Shape;2585;p45"/>
          <p:cNvSpPr/>
          <p:nvPr/>
        </p:nvSpPr>
        <p:spPr>
          <a:xfrm>
            <a:off x="494673" y="4237829"/>
            <a:ext cx="1167736" cy="454078"/>
          </a:xfrm>
          <a:custGeom>
            <a:avLst/>
            <a:gdLst/>
            <a:ahLst/>
            <a:cxnLst/>
            <a:rect l="l" t="t" r="r" b="b"/>
            <a:pathLst>
              <a:path w="36083" h="14031" extrusionOk="0">
                <a:moveTo>
                  <a:pt x="18007" y="0"/>
                </a:moveTo>
                <a:cubicBezTo>
                  <a:pt x="15994" y="0"/>
                  <a:pt x="14021" y="912"/>
                  <a:pt x="12749" y="2604"/>
                </a:cubicBezTo>
                <a:cubicBezTo>
                  <a:pt x="12302" y="3196"/>
                  <a:pt x="11957" y="3864"/>
                  <a:pt x="11732" y="4571"/>
                </a:cubicBezTo>
                <a:cubicBezTo>
                  <a:pt x="11672" y="4757"/>
                  <a:pt x="11622" y="4945"/>
                  <a:pt x="11581" y="5134"/>
                </a:cubicBezTo>
                <a:cubicBezTo>
                  <a:pt x="11547" y="5292"/>
                  <a:pt x="11570" y="5420"/>
                  <a:pt x="11435" y="5420"/>
                </a:cubicBezTo>
                <a:cubicBezTo>
                  <a:pt x="11415" y="5420"/>
                  <a:pt x="11391" y="5417"/>
                  <a:pt x="11363" y="5411"/>
                </a:cubicBezTo>
                <a:cubicBezTo>
                  <a:pt x="11163" y="5370"/>
                  <a:pt x="10965" y="5248"/>
                  <a:pt x="10766" y="5189"/>
                </a:cubicBezTo>
                <a:cubicBezTo>
                  <a:pt x="10552" y="5127"/>
                  <a:pt x="10335" y="5083"/>
                  <a:pt x="10116" y="5053"/>
                </a:cubicBezTo>
                <a:cubicBezTo>
                  <a:pt x="9899" y="5022"/>
                  <a:pt x="9681" y="5007"/>
                  <a:pt x="9464" y="5007"/>
                </a:cubicBezTo>
                <a:cubicBezTo>
                  <a:pt x="8125" y="5007"/>
                  <a:pt x="6822" y="5578"/>
                  <a:pt x="5937" y="6609"/>
                </a:cubicBezTo>
                <a:cubicBezTo>
                  <a:pt x="5452" y="7174"/>
                  <a:pt x="5202" y="7782"/>
                  <a:pt x="4945" y="8468"/>
                </a:cubicBezTo>
                <a:cubicBezTo>
                  <a:pt x="4808" y="8829"/>
                  <a:pt x="4418" y="8774"/>
                  <a:pt x="4092" y="8842"/>
                </a:cubicBezTo>
                <a:cubicBezTo>
                  <a:pt x="3738" y="8914"/>
                  <a:pt x="3396" y="9036"/>
                  <a:pt x="3068" y="9191"/>
                </a:cubicBezTo>
                <a:cubicBezTo>
                  <a:pt x="1829" y="9775"/>
                  <a:pt x="851" y="10920"/>
                  <a:pt x="456" y="12232"/>
                </a:cubicBezTo>
                <a:cubicBezTo>
                  <a:pt x="312" y="12705"/>
                  <a:pt x="1" y="13789"/>
                  <a:pt x="681" y="13988"/>
                </a:cubicBezTo>
                <a:cubicBezTo>
                  <a:pt x="727" y="14014"/>
                  <a:pt x="782" y="14030"/>
                  <a:pt x="848" y="14030"/>
                </a:cubicBezTo>
                <a:lnTo>
                  <a:pt x="35235" y="14030"/>
                </a:lnTo>
                <a:cubicBezTo>
                  <a:pt x="35301" y="14030"/>
                  <a:pt x="35357" y="14014"/>
                  <a:pt x="35402" y="13988"/>
                </a:cubicBezTo>
                <a:cubicBezTo>
                  <a:pt x="36082" y="13789"/>
                  <a:pt x="35770" y="12705"/>
                  <a:pt x="35627" y="12232"/>
                </a:cubicBezTo>
                <a:cubicBezTo>
                  <a:pt x="35232" y="10920"/>
                  <a:pt x="34255" y="9775"/>
                  <a:pt x="33015" y="9191"/>
                </a:cubicBezTo>
                <a:cubicBezTo>
                  <a:pt x="32687" y="9036"/>
                  <a:pt x="32345" y="8914"/>
                  <a:pt x="31990" y="8842"/>
                </a:cubicBezTo>
                <a:cubicBezTo>
                  <a:pt x="31664" y="8774"/>
                  <a:pt x="31274" y="8829"/>
                  <a:pt x="31138" y="8468"/>
                </a:cubicBezTo>
                <a:cubicBezTo>
                  <a:pt x="30881" y="7782"/>
                  <a:pt x="30631" y="7174"/>
                  <a:pt x="30146" y="6609"/>
                </a:cubicBezTo>
                <a:cubicBezTo>
                  <a:pt x="29263" y="5578"/>
                  <a:pt x="27958" y="5007"/>
                  <a:pt x="26619" y="5007"/>
                </a:cubicBezTo>
                <a:cubicBezTo>
                  <a:pt x="26402" y="5007"/>
                  <a:pt x="26184" y="5022"/>
                  <a:pt x="25967" y="5053"/>
                </a:cubicBezTo>
                <a:cubicBezTo>
                  <a:pt x="25747" y="5083"/>
                  <a:pt x="25531" y="5127"/>
                  <a:pt x="25317" y="5189"/>
                </a:cubicBezTo>
                <a:cubicBezTo>
                  <a:pt x="25118" y="5248"/>
                  <a:pt x="24920" y="5370"/>
                  <a:pt x="24720" y="5411"/>
                </a:cubicBezTo>
                <a:cubicBezTo>
                  <a:pt x="24692" y="5417"/>
                  <a:pt x="24668" y="5420"/>
                  <a:pt x="24648" y="5420"/>
                </a:cubicBezTo>
                <a:cubicBezTo>
                  <a:pt x="24513" y="5420"/>
                  <a:pt x="24535" y="5292"/>
                  <a:pt x="24502" y="5134"/>
                </a:cubicBezTo>
                <a:cubicBezTo>
                  <a:pt x="24461" y="4945"/>
                  <a:pt x="24411" y="4757"/>
                  <a:pt x="24353" y="4571"/>
                </a:cubicBezTo>
                <a:cubicBezTo>
                  <a:pt x="24126" y="3864"/>
                  <a:pt x="23780" y="3196"/>
                  <a:pt x="23334" y="2604"/>
                </a:cubicBezTo>
                <a:cubicBezTo>
                  <a:pt x="22062" y="912"/>
                  <a:pt x="20089" y="0"/>
                  <a:pt x="18077" y="0"/>
                </a:cubicBezTo>
                <a:cubicBezTo>
                  <a:pt x="18066" y="0"/>
                  <a:pt x="18054" y="1"/>
                  <a:pt x="18042" y="1"/>
                </a:cubicBezTo>
                <a:cubicBezTo>
                  <a:pt x="18031" y="1"/>
                  <a:pt x="18019" y="0"/>
                  <a:pt x="180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45"/>
          <p:cNvSpPr/>
          <p:nvPr/>
        </p:nvSpPr>
        <p:spPr>
          <a:xfrm>
            <a:off x="8027866" y="1215773"/>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87" name="Google Shape;2587;p45"/>
          <p:cNvGrpSpPr/>
          <p:nvPr/>
        </p:nvGrpSpPr>
        <p:grpSpPr>
          <a:xfrm rot="-447293">
            <a:off x="8536179" y="435036"/>
            <a:ext cx="878501" cy="1830261"/>
            <a:chOff x="503795" y="323625"/>
            <a:chExt cx="502785" cy="1047439"/>
          </a:xfrm>
        </p:grpSpPr>
        <p:sp>
          <p:nvSpPr>
            <p:cNvPr id="2588" name="Google Shape;2588;p45"/>
            <p:cNvSpPr/>
            <p:nvPr/>
          </p:nvSpPr>
          <p:spPr>
            <a:xfrm>
              <a:off x="674039" y="389120"/>
              <a:ext cx="173925" cy="283742"/>
            </a:xfrm>
            <a:custGeom>
              <a:avLst/>
              <a:gdLst/>
              <a:ahLst/>
              <a:cxnLst/>
              <a:rect l="l" t="t" r="r" b="b"/>
              <a:pathLst>
                <a:path w="3261" h="5320" extrusionOk="0">
                  <a:moveTo>
                    <a:pt x="610" y="1"/>
                  </a:moveTo>
                  <a:cubicBezTo>
                    <a:pt x="438" y="1"/>
                    <a:pt x="238" y="35"/>
                    <a:pt x="0" y="105"/>
                  </a:cubicBezTo>
                  <a:lnTo>
                    <a:pt x="220" y="665"/>
                  </a:lnTo>
                  <a:cubicBezTo>
                    <a:pt x="279" y="654"/>
                    <a:pt x="343" y="647"/>
                    <a:pt x="411" y="647"/>
                  </a:cubicBezTo>
                  <a:cubicBezTo>
                    <a:pt x="687" y="647"/>
                    <a:pt x="1017" y="768"/>
                    <a:pt x="1211" y="1262"/>
                  </a:cubicBezTo>
                  <a:lnTo>
                    <a:pt x="2513" y="4590"/>
                  </a:lnTo>
                  <a:cubicBezTo>
                    <a:pt x="2727" y="5136"/>
                    <a:pt x="2906" y="5320"/>
                    <a:pt x="3030" y="5320"/>
                  </a:cubicBezTo>
                  <a:cubicBezTo>
                    <a:pt x="3196" y="5320"/>
                    <a:pt x="3260" y="4986"/>
                    <a:pt x="3169" y="4753"/>
                  </a:cubicBezTo>
                  <a:lnTo>
                    <a:pt x="1774" y="1189"/>
                  </a:lnTo>
                  <a:cubicBezTo>
                    <a:pt x="1470" y="411"/>
                    <a:pt x="1207" y="1"/>
                    <a:pt x="6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45"/>
            <p:cNvSpPr/>
            <p:nvPr/>
          </p:nvSpPr>
          <p:spPr>
            <a:xfrm>
              <a:off x="515529" y="323625"/>
              <a:ext cx="92803" cy="61655"/>
            </a:xfrm>
            <a:custGeom>
              <a:avLst/>
              <a:gdLst/>
              <a:ahLst/>
              <a:cxnLst/>
              <a:rect l="l" t="t" r="r" b="b"/>
              <a:pathLst>
                <a:path w="1740" h="1156" extrusionOk="0">
                  <a:moveTo>
                    <a:pt x="1159" y="1"/>
                  </a:moveTo>
                  <a:cubicBezTo>
                    <a:pt x="996" y="1"/>
                    <a:pt x="799" y="65"/>
                    <a:pt x="550" y="188"/>
                  </a:cubicBezTo>
                  <a:cubicBezTo>
                    <a:pt x="1" y="459"/>
                    <a:pt x="48" y="741"/>
                    <a:pt x="206" y="1156"/>
                  </a:cubicBezTo>
                  <a:cubicBezTo>
                    <a:pt x="396" y="993"/>
                    <a:pt x="686" y="835"/>
                    <a:pt x="1112" y="663"/>
                  </a:cubicBezTo>
                  <a:cubicBezTo>
                    <a:pt x="1330" y="574"/>
                    <a:pt x="1541" y="516"/>
                    <a:pt x="1739" y="498"/>
                  </a:cubicBezTo>
                  <a:cubicBezTo>
                    <a:pt x="1586" y="158"/>
                    <a:pt x="1414" y="1"/>
                    <a:pt x="11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45"/>
            <p:cNvSpPr/>
            <p:nvPr/>
          </p:nvSpPr>
          <p:spPr>
            <a:xfrm>
              <a:off x="907004" y="1293995"/>
              <a:ext cx="99576" cy="77069"/>
            </a:xfrm>
            <a:custGeom>
              <a:avLst/>
              <a:gdLst/>
              <a:ahLst/>
              <a:cxnLst/>
              <a:rect l="l" t="t" r="r" b="b"/>
              <a:pathLst>
                <a:path w="1867" h="1445" extrusionOk="0">
                  <a:moveTo>
                    <a:pt x="1560" y="0"/>
                  </a:moveTo>
                  <a:cubicBezTo>
                    <a:pt x="1461" y="264"/>
                    <a:pt x="1218" y="465"/>
                    <a:pt x="779" y="636"/>
                  </a:cubicBezTo>
                  <a:cubicBezTo>
                    <a:pt x="582" y="713"/>
                    <a:pt x="415" y="754"/>
                    <a:pt x="269" y="754"/>
                  </a:cubicBezTo>
                  <a:cubicBezTo>
                    <a:pt x="172" y="754"/>
                    <a:pt x="83" y="736"/>
                    <a:pt x="1" y="698"/>
                  </a:cubicBezTo>
                  <a:lnTo>
                    <a:pt x="1" y="698"/>
                  </a:lnTo>
                  <a:cubicBezTo>
                    <a:pt x="24" y="764"/>
                    <a:pt x="63" y="847"/>
                    <a:pt x="128" y="948"/>
                  </a:cubicBezTo>
                  <a:cubicBezTo>
                    <a:pt x="281" y="1288"/>
                    <a:pt x="453" y="1445"/>
                    <a:pt x="708" y="1445"/>
                  </a:cubicBezTo>
                  <a:cubicBezTo>
                    <a:pt x="871" y="1445"/>
                    <a:pt x="1069" y="1380"/>
                    <a:pt x="1317" y="1258"/>
                  </a:cubicBezTo>
                  <a:cubicBezTo>
                    <a:pt x="1867" y="987"/>
                    <a:pt x="1819" y="704"/>
                    <a:pt x="1661" y="289"/>
                  </a:cubicBezTo>
                  <a:cubicBezTo>
                    <a:pt x="1647" y="224"/>
                    <a:pt x="1606" y="112"/>
                    <a:pt x="15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45"/>
            <p:cNvSpPr/>
            <p:nvPr/>
          </p:nvSpPr>
          <p:spPr>
            <a:xfrm>
              <a:off x="507422" y="350452"/>
              <a:ext cx="283689" cy="403639"/>
            </a:xfrm>
            <a:custGeom>
              <a:avLst/>
              <a:gdLst/>
              <a:ahLst/>
              <a:cxnLst/>
              <a:rect l="l" t="t" r="r" b="b"/>
              <a:pathLst>
                <a:path w="5319" h="7568" extrusionOk="0">
                  <a:moveTo>
                    <a:pt x="2026" y="1"/>
                  </a:moveTo>
                  <a:cubicBezTo>
                    <a:pt x="1433" y="1"/>
                    <a:pt x="762" y="340"/>
                    <a:pt x="358" y="653"/>
                  </a:cubicBezTo>
                  <a:cubicBezTo>
                    <a:pt x="16" y="945"/>
                    <a:pt x="0" y="1255"/>
                    <a:pt x="117" y="1700"/>
                  </a:cubicBezTo>
                  <a:cubicBezTo>
                    <a:pt x="138" y="1788"/>
                    <a:pt x="167" y="1882"/>
                    <a:pt x="200" y="1983"/>
                  </a:cubicBezTo>
                  <a:cubicBezTo>
                    <a:pt x="211" y="2017"/>
                    <a:pt x="222" y="2052"/>
                    <a:pt x="234" y="2090"/>
                  </a:cubicBezTo>
                  <a:cubicBezTo>
                    <a:pt x="353" y="2359"/>
                    <a:pt x="488" y="2715"/>
                    <a:pt x="635" y="3116"/>
                  </a:cubicBezTo>
                  <a:cubicBezTo>
                    <a:pt x="686" y="3254"/>
                    <a:pt x="736" y="3398"/>
                    <a:pt x="792" y="3543"/>
                  </a:cubicBezTo>
                  <a:cubicBezTo>
                    <a:pt x="1888" y="6341"/>
                    <a:pt x="2222" y="7434"/>
                    <a:pt x="3038" y="7551"/>
                  </a:cubicBezTo>
                  <a:cubicBezTo>
                    <a:pt x="3069" y="7562"/>
                    <a:pt x="3112" y="7568"/>
                    <a:pt x="3162" y="7568"/>
                  </a:cubicBezTo>
                  <a:cubicBezTo>
                    <a:pt x="3621" y="7568"/>
                    <a:pt x="4774" y="7143"/>
                    <a:pt x="5010" y="6812"/>
                  </a:cubicBezTo>
                  <a:cubicBezTo>
                    <a:pt x="5318" y="6437"/>
                    <a:pt x="5127" y="5944"/>
                    <a:pt x="4767" y="5028"/>
                  </a:cubicBezTo>
                  <a:lnTo>
                    <a:pt x="3121" y="823"/>
                  </a:lnTo>
                  <a:cubicBezTo>
                    <a:pt x="3091" y="727"/>
                    <a:pt x="3054" y="642"/>
                    <a:pt x="3011" y="566"/>
                  </a:cubicBezTo>
                  <a:cubicBezTo>
                    <a:pt x="2786" y="152"/>
                    <a:pt x="2423" y="1"/>
                    <a:pt x="20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45"/>
            <p:cNvSpPr/>
            <p:nvPr/>
          </p:nvSpPr>
          <p:spPr>
            <a:xfrm>
              <a:off x="518089" y="396373"/>
              <a:ext cx="188806" cy="143044"/>
            </a:xfrm>
            <a:custGeom>
              <a:avLst/>
              <a:gdLst/>
              <a:ahLst/>
              <a:cxnLst/>
              <a:rect l="l" t="t" r="r" b="b"/>
              <a:pathLst>
                <a:path w="3540" h="2682" extrusionOk="0">
                  <a:moveTo>
                    <a:pt x="2937" y="1"/>
                  </a:moveTo>
                  <a:cubicBezTo>
                    <a:pt x="1923" y="288"/>
                    <a:pt x="927" y="628"/>
                    <a:pt x="0" y="1122"/>
                  </a:cubicBezTo>
                  <a:cubicBezTo>
                    <a:pt x="11" y="1156"/>
                    <a:pt x="22" y="1191"/>
                    <a:pt x="34" y="1229"/>
                  </a:cubicBezTo>
                  <a:cubicBezTo>
                    <a:pt x="153" y="1498"/>
                    <a:pt x="288" y="1854"/>
                    <a:pt x="435" y="2255"/>
                  </a:cubicBezTo>
                  <a:cubicBezTo>
                    <a:pt x="486" y="2393"/>
                    <a:pt x="537" y="2537"/>
                    <a:pt x="592" y="2682"/>
                  </a:cubicBezTo>
                  <a:cubicBezTo>
                    <a:pt x="1507" y="2156"/>
                    <a:pt x="2519" y="1821"/>
                    <a:pt x="3539" y="1539"/>
                  </a:cubicBezTo>
                  <a:lnTo>
                    <a:pt x="29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45"/>
            <p:cNvSpPr/>
            <p:nvPr/>
          </p:nvSpPr>
          <p:spPr>
            <a:xfrm>
              <a:off x="669399" y="713768"/>
              <a:ext cx="332384" cy="620446"/>
            </a:xfrm>
            <a:custGeom>
              <a:avLst/>
              <a:gdLst/>
              <a:ahLst/>
              <a:cxnLst/>
              <a:rect l="l" t="t" r="r" b="b"/>
              <a:pathLst>
                <a:path w="6232" h="11633" extrusionOk="0">
                  <a:moveTo>
                    <a:pt x="1973" y="0"/>
                  </a:moveTo>
                  <a:cubicBezTo>
                    <a:pt x="1828" y="178"/>
                    <a:pt x="1571" y="328"/>
                    <a:pt x="1167" y="486"/>
                  </a:cubicBezTo>
                  <a:cubicBezTo>
                    <a:pt x="700" y="668"/>
                    <a:pt x="387" y="753"/>
                    <a:pt x="153" y="753"/>
                  </a:cubicBezTo>
                  <a:cubicBezTo>
                    <a:pt x="98" y="753"/>
                    <a:pt x="48" y="748"/>
                    <a:pt x="1" y="739"/>
                  </a:cubicBezTo>
                  <a:lnTo>
                    <a:pt x="1" y="739"/>
                  </a:lnTo>
                  <a:lnTo>
                    <a:pt x="1982" y="5799"/>
                  </a:lnTo>
                  <a:cubicBezTo>
                    <a:pt x="3486" y="9642"/>
                    <a:pt x="3777" y="11271"/>
                    <a:pt x="4456" y="11577"/>
                  </a:cubicBezTo>
                  <a:cubicBezTo>
                    <a:pt x="4538" y="11615"/>
                    <a:pt x="4627" y="11633"/>
                    <a:pt x="4724" y="11633"/>
                  </a:cubicBezTo>
                  <a:cubicBezTo>
                    <a:pt x="4870" y="11633"/>
                    <a:pt x="5037" y="11592"/>
                    <a:pt x="5234" y="11515"/>
                  </a:cubicBezTo>
                  <a:cubicBezTo>
                    <a:pt x="5673" y="11344"/>
                    <a:pt x="5916" y="11143"/>
                    <a:pt x="6015" y="10879"/>
                  </a:cubicBezTo>
                  <a:cubicBezTo>
                    <a:pt x="6231" y="10307"/>
                    <a:pt x="5772" y="9431"/>
                    <a:pt x="5161" y="7870"/>
                  </a:cubicBezTo>
                  <a:cubicBezTo>
                    <a:pt x="4509" y="6204"/>
                    <a:pt x="2832" y="2098"/>
                    <a:pt x="19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45"/>
            <p:cNvSpPr/>
            <p:nvPr/>
          </p:nvSpPr>
          <p:spPr>
            <a:xfrm>
              <a:off x="579477" y="636966"/>
              <a:ext cx="184699" cy="125604"/>
            </a:xfrm>
            <a:custGeom>
              <a:avLst/>
              <a:gdLst/>
              <a:ahLst/>
              <a:cxnLst/>
              <a:rect l="l" t="t" r="r" b="b"/>
              <a:pathLst>
                <a:path w="3463" h="2355" extrusionOk="0">
                  <a:moveTo>
                    <a:pt x="183" y="0"/>
                  </a:moveTo>
                  <a:cubicBezTo>
                    <a:pt x="94" y="0"/>
                    <a:pt x="0" y="82"/>
                    <a:pt x="42" y="191"/>
                  </a:cubicBezTo>
                  <a:cubicBezTo>
                    <a:pt x="157" y="496"/>
                    <a:pt x="287" y="797"/>
                    <a:pt x="430" y="1089"/>
                  </a:cubicBezTo>
                  <a:cubicBezTo>
                    <a:pt x="568" y="1369"/>
                    <a:pt x="721" y="1648"/>
                    <a:pt x="926" y="1883"/>
                  </a:cubicBezTo>
                  <a:cubicBezTo>
                    <a:pt x="1116" y="2103"/>
                    <a:pt x="1343" y="2275"/>
                    <a:pt x="1633" y="2332"/>
                  </a:cubicBezTo>
                  <a:cubicBezTo>
                    <a:pt x="1712" y="2347"/>
                    <a:pt x="1792" y="2354"/>
                    <a:pt x="1871" y="2354"/>
                  </a:cubicBezTo>
                  <a:cubicBezTo>
                    <a:pt x="2047" y="2354"/>
                    <a:pt x="2224" y="2321"/>
                    <a:pt x="2392" y="2273"/>
                  </a:cubicBezTo>
                  <a:cubicBezTo>
                    <a:pt x="2727" y="2178"/>
                    <a:pt x="3046" y="2016"/>
                    <a:pt x="3336" y="1823"/>
                  </a:cubicBezTo>
                  <a:cubicBezTo>
                    <a:pt x="3462" y="1740"/>
                    <a:pt x="3368" y="1571"/>
                    <a:pt x="3246" y="1571"/>
                  </a:cubicBezTo>
                  <a:cubicBezTo>
                    <a:pt x="3220" y="1571"/>
                    <a:pt x="3193" y="1579"/>
                    <a:pt x="3166" y="1596"/>
                  </a:cubicBezTo>
                  <a:cubicBezTo>
                    <a:pt x="2929" y="1754"/>
                    <a:pt x="2672" y="1883"/>
                    <a:pt x="2401" y="1974"/>
                  </a:cubicBezTo>
                  <a:cubicBezTo>
                    <a:pt x="2234" y="2031"/>
                    <a:pt x="2056" y="2072"/>
                    <a:pt x="1878" y="2072"/>
                  </a:cubicBezTo>
                  <a:cubicBezTo>
                    <a:pt x="1835" y="2072"/>
                    <a:pt x="1792" y="2069"/>
                    <a:pt x="1749" y="2064"/>
                  </a:cubicBezTo>
                  <a:cubicBezTo>
                    <a:pt x="1508" y="2034"/>
                    <a:pt x="1320" y="1903"/>
                    <a:pt x="1162" y="1724"/>
                  </a:cubicBezTo>
                  <a:cubicBezTo>
                    <a:pt x="978" y="1513"/>
                    <a:pt x="836" y="1270"/>
                    <a:pt x="712" y="1022"/>
                  </a:cubicBezTo>
                  <a:cubicBezTo>
                    <a:pt x="561" y="717"/>
                    <a:pt x="427" y="405"/>
                    <a:pt x="306" y="88"/>
                  </a:cubicBezTo>
                  <a:cubicBezTo>
                    <a:pt x="283" y="26"/>
                    <a:pt x="234"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45"/>
            <p:cNvSpPr/>
            <p:nvPr/>
          </p:nvSpPr>
          <p:spPr>
            <a:xfrm>
              <a:off x="658625" y="371626"/>
              <a:ext cx="68695" cy="142724"/>
            </a:xfrm>
            <a:custGeom>
              <a:avLst/>
              <a:gdLst/>
              <a:ahLst/>
              <a:cxnLst/>
              <a:rect l="l" t="t" r="r" b="b"/>
              <a:pathLst>
                <a:path w="1288" h="2676" extrusionOk="0">
                  <a:moveTo>
                    <a:pt x="153" y="0"/>
                  </a:moveTo>
                  <a:cubicBezTo>
                    <a:pt x="136" y="0"/>
                    <a:pt x="119" y="3"/>
                    <a:pt x="103" y="9"/>
                  </a:cubicBezTo>
                  <a:cubicBezTo>
                    <a:pt x="27" y="38"/>
                    <a:pt x="1" y="119"/>
                    <a:pt x="22" y="192"/>
                  </a:cubicBezTo>
                  <a:cubicBezTo>
                    <a:pt x="273" y="1016"/>
                    <a:pt x="596" y="1817"/>
                    <a:pt x="988" y="2586"/>
                  </a:cubicBezTo>
                  <a:cubicBezTo>
                    <a:pt x="1014" y="2638"/>
                    <a:pt x="1063" y="2675"/>
                    <a:pt x="1121" y="2675"/>
                  </a:cubicBezTo>
                  <a:cubicBezTo>
                    <a:pt x="1137" y="2675"/>
                    <a:pt x="1154" y="2672"/>
                    <a:pt x="1172" y="2666"/>
                  </a:cubicBezTo>
                  <a:cubicBezTo>
                    <a:pt x="1237" y="2641"/>
                    <a:pt x="1287" y="2550"/>
                    <a:pt x="1252" y="2481"/>
                  </a:cubicBezTo>
                  <a:cubicBezTo>
                    <a:pt x="862" y="1714"/>
                    <a:pt x="538" y="913"/>
                    <a:pt x="288" y="89"/>
                  </a:cubicBezTo>
                  <a:cubicBezTo>
                    <a:pt x="270" y="33"/>
                    <a:pt x="210"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45"/>
            <p:cNvSpPr/>
            <p:nvPr/>
          </p:nvSpPr>
          <p:spPr>
            <a:xfrm>
              <a:off x="807055" y="568857"/>
              <a:ext cx="46775" cy="109070"/>
            </a:xfrm>
            <a:custGeom>
              <a:avLst/>
              <a:gdLst/>
              <a:ahLst/>
              <a:cxnLst/>
              <a:rect l="l" t="t" r="r" b="b"/>
              <a:pathLst>
                <a:path w="877" h="2045" extrusionOk="0">
                  <a:moveTo>
                    <a:pt x="184" y="0"/>
                  </a:moveTo>
                  <a:cubicBezTo>
                    <a:pt x="94" y="0"/>
                    <a:pt x="1" y="82"/>
                    <a:pt x="44" y="192"/>
                  </a:cubicBezTo>
                  <a:lnTo>
                    <a:pt x="400" y="1115"/>
                  </a:lnTo>
                  <a:cubicBezTo>
                    <a:pt x="453" y="1250"/>
                    <a:pt x="523" y="1388"/>
                    <a:pt x="553" y="1530"/>
                  </a:cubicBezTo>
                  <a:cubicBezTo>
                    <a:pt x="570" y="1606"/>
                    <a:pt x="570" y="1750"/>
                    <a:pt x="471" y="1760"/>
                  </a:cubicBezTo>
                  <a:cubicBezTo>
                    <a:pt x="295" y="1781"/>
                    <a:pt x="317" y="2045"/>
                    <a:pt x="482" y="2045"/>
                  </a:cubicBezTo>
                  <a:cubicBezTo>
                    <a:pt x="488" y="2045"/>
                    <a:pt x="493" y="2045"/>
                    <a:pt x="499" y="2044"/>
                  </a:cubicBezTo>
                  <a:cubicBezTo>
                    <a:pt x="673" y="2024"/>
                    <a:pt x="799" y="1884"/>
                    <a:pt x="836" y="1718"/>
                  </a:cubicBezTo>
                  <a:cubicBezTo>
                    <a:pt x="877" y="1539"/>
                    <a:pt x="799" y="1358"/>
                    <a:pt x="735" y="1195"/>
                  </a:cubicBezTo>
                  <a:cubicBezTo>
                    <a:pt x="593" y="827"/>
                    <a:pt x="450" y="456"/>
                    <a:pt x="308" y="88"/>
                  </a:cubicBezTo>
                  <a:cubicBezTo>
                    <a:pt x="284" y="26"/>
                    <a:pt x="235" y="0"/>
                    <a:pt x="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45"/>
            <p:cNvSpPr/>
            <p:nvPr/>
          </p:nvSpPr>
          <p:spPr>
            <a:xfrm>
              <a:off x="503795" y="353332"/>
              <a:ext cx="68695" cy="81923"/>
            </a:xfrm>
            <a:custGeom>
              <a:avLst/>
              <a:gdLst/>
              <a:ahLst/>
              <a:cxnLst/>
              <a:rect l="l" t="t" r="r" b="b"/>
              <a:pathLst>
                <a:path w="1288" h="1536" extrusionOk="0">
                  <a:moveTo>
                    <a:pt x="1122" y="1"/>
                  </a:moveTo>
                  <a:cubicBezTo>
                    <a:pt x="1105" y="1"/>
                    <a:pt x="1089" y="4"/>
                    <a:pt x="1073" y="12"/>
                  </a:cubicBezTo>
                  <a:cubicBezTo>
                    <a:pt x="782" y="156"/>
                    <a:pt x="520" y="347"/>
                    <a:pt x="304" y="590"/>
                  </a:cubicBezTo>
                  <a:cubicBezTo>
                    <a:pt x="104" y="815"/>
                    <a:pt x="1" y="1109"/>
                    <a:pt x="66" y="1408"/>
                  </a:cubicBezTo>
                  <a:cubicBezTo>
                    <a:pt x="81" y="1478"/>
                    <a:pt x="132" y="1535"/>
                    <a:pt x="206" y="1535"/>
                  </a:cubicBezTo>
                  <a:cubicBezTo>
                    <a:pt x="212" y="1535"/>
                    <a:pt x="217" y="1535"/>
                    <a:pt x="222" y="1534"/>
                  </a:cubicBezTo>
                  <a:cubicBezTo>
                    <a:pt x="292" y="1527"/>
                    <a:pt x="364" y="1454"/>
                    <a:pt x="348" y="1378"/>
                  </a:cubicBezTo>
                  <a:cubicBezTo>
                    <a:pt x="295" y="1135"/>
                    <a:pt x="377" y="930"/>
                    <a:pt x="541" y="749"/>
                  </a:cubicBezTo>
                  <a:cubicBezTo>
                    <a:pt x="720" y="554"/>
                    <a:pt x="940" y="393"/>
                    <a:pt x="1178" y="276"/>
                  </a:cubicBezTo>
                  <a:cubicBezTo>
                    <a:pt x="1247" y="242"/>
                    <a:pt x="1287" y="168"/>
                    <a:pt x="1257" y="93"/>
                  </a:cubicBezTo>
                  <a:cubicBezTo>
                    <a:pt x="1237" y="41"/>
                    <a:pt x="1179" y="1"/>
                    <a:pt x="1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45"/>
            <p:cNvSpPr/>
            <p:nvPr/>
          </p:nvSpPr>
          <p:spPr>
            <a:xfrm>
              <a:off x="810682" y="1144871"/>
              <a:ext cx="155472" cy="192913"/>
            </a:xfrm>
            <a:custGeom>
              <a:avLst/>
              <a:gdLst/>
              <a:ahLst/>
              <a:cxnLst/>
              <a:rect l="l" t="t" r="r" b="b"/>
              <a:pathLst>
                <a:path w="2915" h="3617" extrusionOk="0">
                  <a:moveTo>
                    <a:pt x="184" y="1"/>
                  </a:moveTo>
                  <a:cubicBezTo>
                    <a:pt x="93" y="1"/>
                    <a:pt x="0" y="82"/>
                    <a:pt x="43" y="191"/>
                  </a:cubicBezTo>
                  <a:cubicBezTo>
                    <a:pt x="300" y="827"/>
                    <a:pt x="557" y="1465"/>
                    <a:pt x="814" y="2103"/>
                  </a:cubicBezTo>
                  <a:cubicBezTo>
                    <a:pt x="938" y="2410"/>
                    <a:pt x="1050" y="2725"/>
                    <a:pt x="1190" y="3025"/>
                  </a:cubicBezTo>
                  <a:cubicBezTo>
                    <a:pt x="1319" y="3303"/>
                    <a:pt x="1514" y="3512"/>
                    <a:pt x="1817" y="3588"/>
                  </a:cubicBezTo>
                  <a:cubicBezTo>
                    <a:pt x="1895" y="3608"/>
                    <a:pt x="1973" y="3616"/>
                    <a:pt x="2051" y="3616"/>
                  </a:cubicBezTo>
                  <a:cubicBezTo>
                    <a:pt x="2314" y="3616"/>
                    <a:pt x="2573" y="3517"/>
                    <a:pt x="2804" y="3395"/>
                  </a:cubicBezTo>
                  <a:cubicBezTo>
                    <a:pt x="2872" y="3360"/>
                    <a:pt x="2914" y="3289"/>
                    <a:pt x="2884" y="3211"/>
                  </a:cubicBezTo>
                  <a:cubicBezTo>
                    <a:pt x="2865" y="3162"/>
                    <a:pt x="2806" y="3120"/>
                    <a:pt x="2749" y="3120"/>
                  </a:cubicBezTo>
                  <a:cubicBezTo>
                    <a:pt x="2732" y="3120"/>
                    <a:pt x="2715" y="3123"/>
                    <a:pt x="2700" y="3131"/>
                  </a:cubicBezTo>
                  <a:cubicBezTo>
                    <a:pt x="2502" y="3237"/>
                    <a:pt x="2284" y="3332"/>
                    <a:pt x="2056" y="3332"/>
                  </a:cubicBezTo>
                  <a:cubicBezTo>
                    <a:pt x="2012" y="3332"/>
                    <a:pt x="1968" y="3329"/>
                    <a:pt x="1924" y="3321"/>
                  </a:cubicBezTo>
                  <a:cubicBezTo>
                    <a:pt x="1668" y="3276"/>
                    <a:pt x="1528" y="3094"/>
                    <a:pt x="1429" y="2867"/>
                  </a:cubicBezTo>
                  <a:cubicBezTo>
                    <a:pt x="1305" y="2582"/>
                    <a:pt x="1195" y="2289"/>
                    <a:pt x="1078" y="2001"/>
                  </a:cubicBezTo>
                  <a:cubicBezTo>
                    <a:pt x="958" y="1699"/>
                    <a:pt x="836" y="1398"/>
                    <a:pt x="715" y="1097"/>
                  </a:cubicBezTo>
                  <a:lnTo>
                    <a:pt x="309" y="87"/>
                  </a:lnTo>
                  <a:cubicBezTo>
                    <a:pt x="284" y="26"/>
                    <a:pt x="235" y="1"/>
                    <a:pt x="1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45"/>
            <p:cNvSpPr/>
            <p:nvPr/>
          </p:nvSpPr>
          <p:spPr>
            <a:xfrm>
              <a:off x="824923" y="852491"/>
              <a:ext cx="68589" cy="142138"/>
            </a:xfrm>
            <a:custGeom>
              <a:avLst/>
              <a:gdLst/>
              <a:ahLst/>
              <a:cxnLst/>
              <a:rect l="l" t="t" r="r" b="b"/>
              <a:pathLst>
                <a:path w="1286" h="2665" extrusionOk="0">
                  <a:moveTo>
                    <a:pt x="185" y="1"/>
                  </a:moveTo>
                  <a:cubicBezTo>
                    <a:pt x="95" y="1"/>
                    <a:pt x="1" y="83"/>
                    <a:pt x="44" y="192"/>
                  </a:cubicBezTo>
                  <a:lnTo>
                    <a:pt x="978" y="2577"/>
                  </a:lnTo>
                  <a:cubicBezTo>
                    <a:pt x="1001" y="2639"/>
                    <a:pt x="1051" y="2665"/>
                    <a:pt x="1102" y="2665"/>
                  </a:cubicBezTo>
                  <a:cubicBezTo>
                    <a:pt x="1192" y="2665"/>
                    <a:pt x="1285" y="2583"/>
                    <a:pt x="1242" y="2473"/>
                  </a:cubicBezTo>
                  <a:lnTo>
                    <a:pt x="308" y="88"/>
                  </a:lnTo>
                  <a:cubicBezTo>
                    <a:pt x="285" y="27"/>
                    <a:pt x="235" y="1"/>
                    <a:pt x="1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45"/>
            <p:cNvSpPr/>
            <p:nvPr/>
          </p:nvSpPr>
          <p:spPr>
            <a:xfrm>
              <a:off x="891804" y="1018521"/>
              <a:ext cx="33761" cy="57495"/>
            </a:xfrm>
            <a:custGeom>
              <a:avLst/>
              <a:gdLst/>
              <a:ahLst/>
              <a:cxnLst/>
              <a:rect l="l" t="t" r="r" b="b"/>
              <a:pathLst>
                <a:path w="633" h="1078" extrusionOk="0">
                  <a:moveTo>
                    <a:pt x="159" y="0"/>
                  </a:moveTo>
                  <a:cubicBezTo>
                    <a:pt x="143" y="0"/>
                    <a:pt x="126" y="3"/>
                    <a:pt x="110" y="10"/>
                  </a:cubicBezTo>
                  <a:cubicBezTo>
                    <a:pt x="41" y="42"/>
                    <a:pt x="0" y="120"/>
                    <a:pt x="30" y="194"/>
                  </a:cubicBezTo>
                  <a:lnTo>
                    <a:pt x="341" y="987"/>
                  </a:lnTo>
                  <a:cubicBezTo>
                    <a:pt x="361" y="1040"/>
                    <a:pt x="418" y="1078"/>
                    <a:pt x="476" y="1078"/>
                  </a:cubicBezTo>
                  <a:cubicBezTo>
                    <a:pt x="492" y="1078"/>
                    <a:pt x="509" y="1075"/>
                    <a:pt x="525" y="1068"/>
                  </a:cubicBezTo>
                  <a:cubicBezTo>
                    <a:pt x="594" y="1036"/>
                    <a:pt x="633" y="958"/>
                    <a:pt x="605" y="884"/>
                  </a:cubicBezTo>
                  <a:lnTo>
                    <a:pt x="294" y="92"/>
                  </a:lnTo>
                  <a:cubicBezTo>
                    <a:pt x="274" y="38"/>
                    <a:pt x="217"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01" name="Google Shape;2601;p45"/>
          <p:cNvSpPr/>
          <p:nvPr/>
        </p:nvSpPr>
        <p:spPr>
          <a:xfrm>
            <a:off x="7771066" y="859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45"/>
          <p:cNvSpPr txBox="1">
            <a:spLocks noGrp="1"/>
          </p:cNvSpPr>
          <p:nvPr>
            <p:ph type="subTitle" idx="1"/>
          </p:nvPr>
        </p:nvSpPr>
        <p:spPr>
          <a:xfrm>
            <a:off x="465791" y="1402551"/>
            <a:ext cx="3902101" cy="47862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Ele permit profesorilor să creeze teste și jocuri interactive care să implice studenții, ceea ce îi face mai captivați și implicați în procesul de predare.</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pic>
        <p:nvPicPr>
          <p:cNvPr id="2716" name="Google Shape;2716;p50"/>
          <p:cNvPicPr preferRelativeResize="0">
            <a:picLocks noGrp="1"/>
          </p:cNvPicPr>
          <p:nvPr>
            <p:ph type="pic" idx="2"/>
          </p:nvPr>
        </p:nvPicPr>
        <p:blipFill>
          <a:blip r:embed="rId3"/>
          <a:srcRect l="12500" r="12500"/>
          <a:stretch/>
        </p:blipFill>
        <p:spPr>
          <a:xfrm>
            <a:off x="5273310" y="1040551"/>
            <a:ext cx="3519600" cy="3519600"/>
          </a:xfrm>
          <a:prstGeom prst="ellipse">
            <a:avLst/>
          </a:prstGeom>
        </p:spPr>
      </p:pic>
      <p:sp>
        <p:nvSpPr>
          <p:cNvPr id="2719" name="Google Shape;2719;p50"/>
          <p:cNvSpPr/>
          <p:nvPr/>
        </p:nvSpPr>
        <p:spPr>
          <a:xfrm flipH="1">
            <a:off x="5097153" y="4261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flipH="1">
            <a:off x="4652691" y="38963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8147166" y="6919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pic>
        <p:nvPicPr>
          <p:cNvPr id="5" name="Imagine 4">
            <a:extLst>
              <a:ext uri="{FF2B5EF4-FFF2-40B4-BE49-F238E27FC236}">
                <a16:creationId xmlns:a16="http://schemas.microsoft.com/office/drawing/2014/main" xmlns="" id="{AC66FAF2-5E21-63DA-F393-C54801A89CA1}"/>
              </a:ext>
            </a:extLst>
          </p:cNvPr>
          <p:cNvPicPr>
            <a:picLocks noChangeAspect="1"/>
          </p:cNvPicPr>
          <p:nvPr/>
        </p:nvPicPr>
        <p:blipFill>
          <a:blip r:embed="rId4"/>
          <a:stretch>
            <a:fillRect/>
          </a:stretch>
        </p:blipFill>
        <p:spPr>
          <a:xfrm>
            <a:off x="351091" y="1406516"/>
            <a:ext cx="3519600" cy="3519600"/>
          </a:xfrm>
          <a:prstGeom prst="rect">
            <a:avLst/>
          </a:prstGeom>
        </p:spPr>
      </p:pic>
      <p:pic>
        <p:nvPicPr>
          <p:cNvPr id="6" name="Imagine 5">
            <a:extLst>
              <a:ext uri="{FF2B5EF4-FFF2-40B4-BE49-F238E27FC236}">
                <a16:creationId xmlns:a16="http://schemas.microsoft.com/office/drawing/2014/main" xmlns="" id="{A7C27BEC-81D5-4C4D-205A-C6AC3C2C76B9}"/>
              </a:ext>
            </a:extLst>
          </p:cNvPr>
          <p:cNvPicPr>
            <a:picLocks noChangeAspect="1"/>
          </p:cNvPicPr>
          <p:nvPr/>
        </p:nvPicPr>
        <p:blipFill>
          <a:blip r:embed="rId5"/>
          <a:stretch>
            <a:fillRect/>
          </a:stretch>
        </p:blipFill>
        <p:spPr>
          <a:xfrm>
            <a:off x="3390849" y="312502"/>
            <a:ext cx="2184244" cy="218802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2253" name="Google Shape;2253;p39"/>
          <p:cNvSpPr/>
          <p:nvPr/>
        </p:nvSpPr>
        <p:spPr>
          <a:xfrm>
            <a:off x="1291500" y="562221"/>
            <a:ext cx="1245895" cy="1148568"/>
          </a:xfrm>
          <a:custGeom>
            <a:avLst/>
            <a:gdLst/>
            <a:ahLst/>
            <a:cxnLst/>
            <a:rect l="l" t="t" r="r" b="b"/>
            <a:pathLst>
              <a:path w="21493" h="19814" extrusionOk="0">
                <a:moveTo>
                  <a:pt x="15473" y="1"/>
                </a:moveTo>
                <a:cubicBezTo>
                  <a:pt x="14968" y="1"/>
                  <a:pt x="14459" y="79"/>
                  <a:pt x="13954" y="241"/>
                </a:cubicBezTo>
                <a:cubicBezTo>
                  <a:pt x="12920" y="574"/>
                  <a:pt x="11997" y="1152"/>
                  <a:pt x="11015" y="1600"/>
                </a:cubicBezTo>
                <a:cubicBezTo>
                  <a:pt x="10454" y="1816"/>
                  <a:pt x="9874" y="1951"/>
                  <a:pt x="9279" y="2041"/>
                </a:cubicBezTo>
                <a:cubicBezTo>
                  <a:pt x="7450" y="2261"/>
                  <a:pt x="5580" y="2270"/>
                  <a:pt x="3913" y="3160"/>
                </a:cubicBezTo>
                <a:cubicBezTo>
                  <a:pt x="2185" y="4081"/>
                  <a:pt x="1007" y="5885"/>
                  <a:pt x="489" y="7735"/>
                </a:cubicBezTo>
                <a:cubicBezTo>
                  <a:pt x="0" y="9482"/>
                  <a:pt x="46" y="11457"/>
                  <a:pt x="684" y="13160"/>
                </a:cubicBezTo>
                <a:cubicBezTo>
                  <a:pt x="746" y="13326"/>
                  <a:pt x="814" y="13489"/>
                  <a:pt x="884" y="13650"/>
                </a:cubicBezTo>
                <a:cubicBezTo>
                  <a:pt x="1462" y="15173"/>
                  <a:pt x="2479" y="16548"/>
                  <a:pt x="3737" y="17553"/>
                </a:cubicBezTo>
                <a:cubicBezTo>
                  <a:pt x="5549" y="18999"/>
                  <a:pt x="7723" y="19800"/>
                  <a:pt x="10051" y="19814"/>
                </a:cubicBezTo>
                <a:cubicBezTo>
                  <a:pt x="10073" y="19814"/>
                  <a:pt x="10095" y="19814"/>
                  <a:pt x="10117" y="19814"/>
                </a:cubicBezTo>
                <a:cubicBezTo>
                  <a:pt x="14792" y="19814"/>
                  <a:pt x="19404" y="16777"/>
                  <a:pt x="20856" y="12270"/>
                </a:cubicBezTo>
                <a:cubicBezTo>
                  <a:pt x="21260" y="11015"/>
                  <a:pt x="21492" y="9633"/>
                  <a:pt x="21473" y="8313"/>
                </a:cubicBezTo>
                <a:cubicBezTo>
                  <a:pt x="21467" y="7987"/>
                  <a:pt x="21444" y="7655"/>
                  <a:pt x="21403" y="7328"/>
                </a:cubicBezTo>
                <a:cubicBezTo>
                  <a:pt x="21340" y="6580"/>
                  <a:pt x="21207" y="5839"/>
                  <a:pt x="21005" y="5121"/>
                </a:cubicBezTo>
                <a:cubicBezTo>
                  <a:pt x="20971" y="5001"/>
                  <a:pt x="20934" y="4880"/>
                  <a:pt x="20895" y="4762"/>
                </a:cubicBezTo>
                <a:cubicBezTo>
                  <a:pt x="20727" y="3980"/>
                  <a:pt x="20448" y="3227"/>
                  <a:pt x="19991" y="2559"/>
                </a:cubicBezTo>
                <a:cubicBezTo>
                  <a:pt x="19406" y="1707"/>
                  <a:pt x="18634" y="936"/>
                  <a:pt x="17682" y="500"/>
                </a:cubicBezTo>
                <a:cubicBezTo>
                  <a:pt x="16971" y="174"/>
                  <a:pt x="16226" y="1"/>
                  <a:pt x="154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5" name="Google Shape;2255;p39"/>
          <p:cNvSpPr txBox="1">
            <a:spLocks noGrp="1"/>
          </p:cNvSpPr>
          <p:nvPr>
            <p:ph type="title" idx="2"/>
          </p:nvPr>
        </p:nvSpPr>
        <p:spPr>
          <a:xfrm>
            <a:off x="1379609" y="744496"/>
            <a:ext cx="1157786" cy="81188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o-RO" sz="2400" dirty="0"/>
              <a:t>Ziua 3</a:t>
            </a:r>
            <a:endParaRPr sz="2400" dirty="0"/>
          </a:p>
        </p:txBody>
      </p:sp>
      <p:sp>
        <p:nvSpPr>
          <p:cNvPr id="2256" name="Google Shape;2256;p39"/>
          <p:cNvSpPr txBox="1">
            <a:spLocks noGrp="1"/>
          </p:cNvSpPr>
          <p:nvPr>
            <p:ph type="subTitle" idx="1"/>
          </p:nvPr>
        </p:nvSpPr>
        <p:spPr>
          <a:xfrm>
            <a:off x="935438" y="2147207"/>
            <a:ext cx="7315773" cy="231606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În ziua a treia de curs am început cu ateliere de lucru care au avut în centru, procesul de predare. Am aflat lucruri noi despre aplicația Google Drive, fiind o aplicație necesară pentru a stoca fotografii, documente, </a:t>
            </a:r>
            <a:r>
              <a:rPr lang="ro-RO" dirty="0" err="1"/>
              <a:t>fișiere,etc</a:t>
            </a:r>
            <a:r>
              <a:rPr lang="ro-RO" dirty="0"/>
              <a:t>. </a:t>
            </a:r>
          </a:p>
          <a:p>
            <a:pPr marL="0" lvl="0" indent="0" algn="l" rtl="0">
              <a:spcBef>
                <a:spcPts val="0"/>
              </a:spcBef>
              <a:spcAft>
                <a:spcPts val="0"/>
              </a:spcAft>
              <a:buNone/>
            </a:pPr>
            <a:r>
              <a:rPr lang="ro-RO" dirty="0"/>
              <a:t>	În ceea ce privește elevii, aceștia pot fi provocați ocazional la rezolvarea unor teme altfel, folosind instrumentul amintit.</a:t>
            </a:r>
          </a:p>
        </p:txBody>
      </p:sp>
      <p:sp>
        <p:nvSpPr>
          <p:cNvPr id="2271" name="Google Shape;2271;p39"/>
          <p:cNvSpPr/>
          <p:nvPr/>
        </p:nvSpPr>
        <p:spPr>
          <a:xfrm>
            <a:off x="7405091" y="9636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9"/>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9"/>
          <p:cNvSpPr/>
          <p:nvPr/>
        </p:nvSpPr>
        <p:spPr>
          <a:xfrm>
            <a:off x="8" y="-7"/>
            <a:ext cx="1190838" cy="333300"/>
          </a:xfrm>
          <a:custGeom>
            <a:avLst/>
            <a:gdLst/>
            <a:ahLst/>
            <a:cxnLst/>
            <a:rect l="l" t="t" r="r" b="b"/>
            <a:pathLst>
              <a:path w="13056" h="3654" extrusionOk="0">
                <a:moveTo>
                  <a:pt x="12825" y="0"/>
                </a:moveTo>
                <a:cubicBezTo>
                  <a:pt x="12738" y="0"/>
                  <a:pt x="12656" y="56"/>
                  <a:pt x="12627" y="144"/>
                </a:cubicBezTo>
                <a:cubicBezTo>
                  <a:pt x="12627" y="146"/>
                  <a:pt x="12522" y="458"/>
                  <a:pt x="12244" y="880"/>
                </a:cubicBezTo>
                <a:cubicBezTo>
                  <a:pt x="12180" y="974"/>
                  <a:pt x="12207" y="1103"/>
                  <a:pt x="12301" y="1165"/>
                </a:cubicBezTo>
                <a:cubicBezTo>
                  <a:pt x="12336" y="1190"/>
                  <a:pt x="12377" y="1201"/>
                  <a:pt x="12416" y="1201"/>
                </a:cubicBezTo>
                <a:cubicBezTo>
                  <a:pt x="12483" y="1201"/>
                  <a:pt x="12549" y="1169"/>
                  <a:pt x="12588" y="1108"/>
                </a:cubicBezTo>
                <a:cubicBezTo>
                  <a:pt x="12902" y="635"/>
                  <a:pt x="13017" y="284"/>
                  <a:pt x="13020" y="270"/>
                </a:cubicBezTo>
                <a:cubicBezTo>
                  <a:pt x="13056" y="162"/>
                  <a:pt x="12996" y="45"/>
                  <a:pt x="12888" y="10"/>
                </a:cubicBezTo>
                <a:cubicBezTo>
                  <a:pt x="12867" y="3"/>
                  <a:pt x="12846" y="0"/>
                  <a:pt x="12825" y="0"/>
                </a:cubicBezTo>
                <a:close/>
                <a:moveTo>
                  <a:pt x="238" y="806"/>
                </a:moveTo>
                <a:cubicBezTo>
                  <a:pt x="169" y="806"/>
                  <a:pt x="102" y="840"/>
                  <a:pt x="63" y="903"/>
                </a:cubicBezTo>
                <a:cubicBezTo>
                  <a:pt x="1" y="999"/>
                  <a:pt x="29" y="1126"/>
                  <a:pt x="127" y="1188"/>
                </a:cubicBezTo>
                <a:cubicBezTo>
                  <a:pt x="128" y="1188"/>
                  <a:pt x="180" y="1222"/>
                  <a:pt x="276" y="1279"/>
                </a:cubicBezTo>
                <a:cubicBezTo>
                  <a:pt x="309" y="1298"/>
                  <a:pt x="345" y="1309"/>
                  <a:pt x="382" y="1309"/>
                </a:cubicBezTo>
                <a:cubicBezTo>
                  <a:pt x="451" y="1309"/>
                  <a:pt x="520" y="1273"/>
                  <a:pt x="559" y="1208"/>
                </a:cubicBezTo>
                <a:cubicBezTo>
                  <a:pt x="618" y="1110"/>
                  <a:pt x="586" y="983"/>
                  <a:pt x="488" y="924"/>
                </a:cubicBezTo>
                <a:cubicBezTo>
                  <a:pt x="398" y="869"/>
                  <a:pt x="348" y="839"/>
                  <a:pt x="348" y="837"/>
                </a:cubicBezTo>
                <a:cubicBezTo>
                  <a:pt x="314" y="816"/>
                  <a:pt x="275" y="806"/>
                  <a:pt x="238" y="806"/>
                </a:cubicBezTo>
                <a:close/>
                <a:moveTo>
                  <a:pt x="1155" y="1332"/>
                </a:moveTo>
                <a:cubicBezTo>
                  <a:pt x="1082" y="1332"/>
                  <a:pt x="1010" y="1372"/>
                  <a:pt x="972" y="1442"/>
                </a:cubicBezTo>
                <a:cubicBezTo>
                  <a:pt x="919" y="1541"/>
                  <a:pt x="956" y="1667"/>
                  <a:pt x="1057" y="1720"/>
                </a:cubicBezTo>
                <a:cubicBezTo>
                  <a:pt x="1319" y="1860"/>
                  <a:pt x="1587" y="1998"/>
                  <a:pt x="1856" y="2127"/>
                </a:cubicBezTo>
                <a:cubicBezTo>
                  <a:pt x="1885" y="2142"/>
                  <a:pt x="1916" y="2147"/>
                  <a:pt x="1947" y="2147"/>
                </a:cubicBezTo>
                <a:cubicBezTo>
                  <a:pt x="2023" y="2147"/>
                  <a:pt x="2097" y="2104"/>
                  <a:pt x="2133" y="2030"/>
                </a:cubicBezTo>
                <a:cubicBezTo>
                  <a:pt x="2182" y="1927"/>
                  <a:pt x="2138" y="1805"/>
                  <a:pt x="2035" y="1755"/>
                </a:cubicBezTo>
                <a:cubicBezTo>
                  <a:pt x="1773" y="1628"/>
                  <a:pt x="1509" y="1493"/>
                  <a:pt x="1252" y="1357"/>
                </a:cubicBezTo>
                <a:cubicBezTo>
                  <a:pt x="1221" y="1340"/>
                  <a:pt x="1188" y="1332"/>
                  <a:pt x="1155" y="1332"/>
                </a:cubicBezTo>
                <a:close/>
                <a:moveTo>
                  <a:pt x="11860" y="1477"/>
                </a:moveTo>
                <a:cubicBezTo>
                  <a:pt x="11806" y="1477"/>
                  <a:pt x="11752" y="1497"/>
                  <a:pt x="11713" y="1539"/>
                </a:cubicBezTo>
                <a:cubicBezTo>
                  <a:pt x="11518" y="1741"/>
                  <a:pt x="11303" y="1931"/>
                  <a:pt x="11073" y="2099"/>
                </a:cubicBezTo>
                <a:cubicBezTo>
                  <a:pt x="10981" y="2168"/>
                  <a:pt x="10961" y="2298"/>
                  <a:pt x="11029" y="2390"/>
                </a:cubicBezTo>
                <a:cubicBezTo>
                  <a:pt x="11069" y="2445"/>
                  <a:pt x="11131" y="2473"/>
                  <a:pt x="11195" y="2473"/>
                </a:cubicBezTo>
                <a:cubicBezTo>
                  <a:pt x="11238" y="2473"/>
                  <a:pt x="11280" y="2461"/>
                  <a:pt x="11317" y="2432"/>
                </a:cubicBezTo>
                <a:cubicBezTo>
                  <a:pt x="11567" y="2250"/>
                  <a:pt x="11799" y="2046"/>
                  <a:pt x="12010" y="1826"/>
                </a:cubicBezTo>
                <a:cubicBezTo>
                  <a:pt x="12088" y="1745"/>
                  <a:pt x="12087" y="1614"/>
                  <a:pt x="12005" y="1534"/>
                </a:cubicBezTo>
                <a:cubicBezTo>
                  <a:pt x="11964" y="1496"/>
                  <a:pt x="11912" y="1477"/>
                  <a:pt x="11860" y="1477"/>
                </a:cubicBezTo>
                <a:close/>
                <a:moveTo>
                  <a:pt x="2752" y="2103"/>
                </a:moveTo>
                <a:cubicBezTo>
                  <a:pt x="2672" y="2103"/>
                  <a:pt x="2596" y="2150"/>
                  <a:pt x="2563" y="2228"/>
                </a:cubicBezTo>
                <a:cubicBezTo>
                  <a:pt x="2517" y="2333"/>
                  <a:pt x="2567" y="2453"/>
                  <a:pt x="2671" y="2500"/>
                </a:cubicBezTo>
                <a:cubicBezTo>
                  <a:pt x="2950" y="2620"/>
                  <a:pt x="3230" y="2732"/>
                  <a:pt x="3503" y="2834"/>
                </a:cubicBezTo>
                <a:cubicBezTo>
                  <a:pt x="3527" y="2843"/>
                  <a:pt x="3550" y="2849"/>
                  <a:pt x="3575" y="2849"/>
                </a:cubicBezTo>
                <a:cubicBezTo>
                  <a:pt x="3658" y="2849"/>
                  <a:pt x="3738" y="2797"/>
                  <a:pt x="3768" y="2714"/>
                </a:cubicBezTo>
                <a:cubicBezTo>
                  <a:pt x="3809" y="2608"/>
                  <a:pt x="3754" y="2489"/>
                  <a:pt x="3648" y="2448"/>
                </a:cubicBezTo>
                <a:cubicBezTo>
                  <a:pt x="3382" y="2347"/>
                  <a:pt x="3107" y="2237"/>
                  <a:pt x="2834" y="2120"/>
                </a:cubicBezTo>
                <a:cubicBezTo>
                  <a:pt x="2807" y="2108"/>
                  <a:pt x="2779" y="2103"/>
                  <a:pt x="2752" y="2103"/>
                </a:cubicBezTo>
                <a:close/>
                <a:moveTo>
                  <a:pt x="10443" y="2526"/>
                </a:moveTo>
                <a:cubicBezTo>
                  <a:pt x="10411" y="2526"/>
                  <a:pt x="10378" y="2533"/>
                  <a:pt x="10348" y="2549"/>
                </a:cubicBezTo>
                <a:cubicBezTo>
                  <a:pt x="10100" y="2677"/>
                  <a:pt x="9836" y="2790"/>
                  <a:pt x="9563" y="2886"/>
                </a:cubicBezTo>
                <a:cubicBezTo>
                  <a:pt x="9455" y="2923"/>
                  <a:pt x="9398" y="3042"/>
                  <a:pt x="9435" y="3150"/>
                </a:cubicBezTo>
                <a:cubicBezTo>
                  <a:pt x="9464" y="3235"/>
                  <a:pt x="9545" y="3288"/>
                  <a:pt x="9630" y="3288"/>
                </a:cubicBezTo>
                <a:cubicBezTo>
                  <a:pt x="9653" y="3288"/>
                  <a:pt x="9676" y="3285"/>
                  <a:pt x="9698" y="3276"/>
                </a:cubicBezTo>
                <a:cubicBezTo>
                  <a:pt x="9990" y="3175"/>
                  <a:pt x="10274" y="3054"/>
                  <a:pt x="10538" y="2916"/>
                </a:cubicBezTo>
                <a:cubicBezTo>
                  <a:pt x="10640" y="2865"/>
                  <a:pt x="10679" y="2739"/>
                  <a:pt x="10626" y="2638"/>
                </a:cubicBezTo>
                <a:cubicBezTo>
                  <a:pt x="10590" y="2567"/>
                  <a:pt x="10518" y="2526"/>
                  <a:pt x="10443" y="2526"/>
                </a:cubicBezTo>
                <a:close/>
                <a:moveTo>
                  <a:pt x="4414" y="2724"/>
                </a:moveTo>
                <a:cubicBezTo>
                  <a:pt x="4326" y="2724"/>
                  <a:pt x="4244" y="2781"/>
                  <a:pt x="4217" y="2870"/>
                </a:cubicBezTo>
                <a:cubicBezTo>
                  <a:pt x="4181" y="2978"/>
                  <a:pt x="4243" y="3095"/>
                  <a:pt x="4351" y="3129"/>
                </a:cubicBezTo>
                <a:cubicBezTo>
                  <a:pt x="4646" y="3221"/>
                  <a:pt x="4936" y="3302"/>
                  <a:pt x="5218" y="3371"/>
                </a:cubicBezTo>
                <a:cubicBezTo>
                  <a:pt x="5234" y="3375"/>
                  <a:pt x="5252" y="3377"/>
                  <a:pt x="5268" y="3377"/>
                </a:cubicBezTo>
                <a:cubicBezTo>
                  <a:pt x="5360" y="3377"/>
                  <a:pt x="5445" y="3315"/>
                  <a:pt x="5468" y="3219"/>
                </a:cubicBezTo>
                <a:cubicBezTo>
                  <a:pt x="5494" y="3109"/>
                  <a:pt x="5427" y="2998"/>
                  <a:pt x="5315" y="2969"/>
                </a:cubicBezTo>
                <a:cubicBezTo>
                  <a:pt x="5044" y="2904"/>
                  <a:pt x="4761" y="2824"/>
                  <a:pt x="4475" y="2733"/>
                </a:cubicBezTo>
                <a:cubicBezTo>
                  <a:pt x="4455" y="2727"/>
                  <a:pt x="4435" y="2724"/>
                  <a:pt x="4414" y="2724"/>
                </a:cubicBezTo>
                <a:close/>
                <a:moveTo>
                  <a:pt x="8778" y="3111"/>
                </a:moveTo>
                <a:cubicBezTo>
                  <a:pt x="8764" y="3111"/>
                  <a:pt x="8749" y="3113"/>
                  <a:pt x="8734" y="3116"/>
                </a:cubicBezTo>
                <a:cubicBezTo>
                  <a:pt x="8633" y="3138"/>
                  <a:pt x="8530" y="3157"/>
                  <a:pt x="8425" y="3175"/>
                </a:cubicBezTo>
                <a:cubicBezTo>
                  <a:pt x="8253" y="3205"/>
                  <a:pt x="8071" y="3226"/>
                  <a:pt x="7887" y="3239"/>
                </a:cubicBezTo>
                <a:cubicBezTo>
                  <a:pt x="7773" y="3247"/>
                  <a:pt x="7688" y="3345"/>
                  <a:pt x="7695" y="3460"/>
                </a:cubicBezTo>
                <a:cubicBezTo>
                  <a:pt x="7702" y="3568"/>
                  <a:pt x="7795" y="3651"/>
                  <a:pt x="7901" y="3651"/>
                </a:cubicBezTo>
                <a:lnTo>
                  <a:pt x="7915" y="3651"/>
                </a:lnTo>
                <a:cubicBezTo>
                  <a:pt x="8113" y="3637"/>
                  <a:pt x="8308" y="3614"/>
                  <a:pt x="8494" y="3582"/>
                </a:cubicBezTo>
                <a:cubicBezTo>
                  <a:pt x="8604" y="3565"/>
                  <a:pt x="8714" y="3543"/>
                  <a:pt x="8821" y="3520"/>
                </a:cubicBezTo>
                <a:cubicBezTo>
                  <a:pt x="8932" y="3497"/>
                  <a:pt x="9003" y="3387"/>
                  <a:pt x="8980" y="3276"/>
                </a:cubicBezTo>
                <a:cubicBezTo>
                  <a:pt x="8959" y="3179"/>
                  <a:pt x="8874" y="3111"/>
                  <a:pt x="8778" y="3111"/>
                </a:cubicBezTo>
                <a:close/>
                <a:moveTo>
                  <a:pt x="6135" y="3142"/>
                </a:moveTo>
                <a:cubicBezTo>
                  <a:pt x="6035" y="3142"/>
                  <a:pt x="5948" y="3215"/>
                  <a:pt x="5932" y="3315"/>
                </a:cubicBezTo>
                <a:cubicBezTo>
                  <a:pt x="5914" y="3428"/>
                  <a:pt x="5991" y="3534"/>
                  <a:pt x="6104" y="3552"/>
                </a:cubicBezTo>
                <a:cubicBezTo>
                  <a:pt x="6412" y="3602"/>
                  <a:pt x="6715" y="3635"/>
                  <a:pt x="7004" y="3653"/>
                </a:cubicBezTo>
                <a:lnTo>
                  <a:pt x="7017" y="3653"/>
                </a:lnTo>
                <a:cubicBezTo>
                  <a:pt x="7125" y="3653"/>
                  <a:pt x="7215" y="3570"/>
                  <a:pt x="7222" y="3460"/>
                </a:cubicBezTo>
                <a:cubicBezTo>
                  <a:pt x="7229" y="3345"/>
                  <a:pt x="7142" y="3247"/>
                  <a:pt x="7029" y="3240"/>
                </a:cubicBezTo>
                <a:cubicBezTo>
                  <a:pt x="6753" y="3224"/>
                  <a:pt x="6464" y="3192"/>
                  <a:pt x="6170" y="3145"/>
                </a:cubicBezTo>
                <a:cubicBezTo>
                  <a:pt x="6158" y="3143"/>
                  <a:pt x="6146" y="3142"/>
                  <a:pt x="6135" y="314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ine 2" descr="O imagine care conține cerc, siglă, Grafică, Font&#10;&#10;Descriere generată automat">
            <a:extLst>
              <a:ext uri="{FF2B5EF4-FFF2-40B4-BE49-F238E27FC236}">
                <a16:creationId xmlns:a16="http://schemas.microsoft.com/office/drawing/2014/main" xmlns="" id="{C1828A89-5D46-8CC6-0316-EC3F8B6090F0}"/>
              </a:ext>
            </a:extLst>
          </p:cNvPr>
          <p:cNvPicPr>
            <a:picLocks noChangeAspect="1"/>
          </p:cNvPicPr>
          <p:nvPr/>
        </p:nvPicPr>
        <p:blipFill>
          <a:blip r:embed="rId3"/>
          <a:stretch>
            <a:fillRect/>
          </a:stretch>
        </p:blipFill>
        <p:spPr>
          <a:xfrm>
            <a:off x="2901538" y="595993"/>
            <a:ext cx="2326094" cy="1551214"/>
          </a:xfrm>
          <a:prstGeom prst="rect">
            <a:avLst/>
          </a:prstGeom>
        </p:spPr>
      </p:pic>
      <p:pic>
        <p:nvPicPr>
          <p:cNvPr id="5" name="Imagine 4" descr="O imagine care conține Color, Grafică, captură de ecran, linie&#10;&#10;Descriere generată automat">
            <a:extLst>
              <a:ext uri="{FF2B5EF4-FFF2-40B4-BE49-F238E27FC236}">
                <a16:creationId xmlns:a16="http://schemas.microsoft.com/office/drawing/2014/main" xmlns="" id="{EA9B1185-4A6B-0D11-B0CF-2D5825DA7152}"/>
              </a:ext>
            </a:extLst>
          </p:cNvPr>
          <p:cNvPicPr>
            <a:picLocks noChangeAspect="1"/>
          </p:cNvPicPr>
          <p:nvPr/>
        </p:nvPicPr>
        <p:blipFill>
          <a:blip r:embed="rId4"/>
          <a:stretch>
            <a:fillRect/>
          </a:stretch>
        </p:blipFill>
        <p:spPr>
          <a:xfrm>
            <a:off x="5284782" y="914400"/>
            <a:ext cx="1625600" cy="914400"/>
          </a:xfrm>
          <a:prstGeom prst="rect">
            <a:avLst/>
          </a:prstGeom>
        </p:spPr>
      </p:pic>
    </p:spTree>
    <p:extLst>
      <p:ext uri="{BB962C8B-B14F-4D97-AF65-F5344CB8AC3E}">
        <p14:creationId xmlns:p14="http://schemas.microsoft.com/office/powerpoint/2010/main" val="2677864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pic>
        <p:nvPicPr>
          <p:cNvPr id="2716" name="Google Shape;2716;p50"/>
          <p:cNvPicPr preferRelativeResize="0">
            <a:picLocks noGrp="1"/>
          </p:cNvPicPr>
          <p:nvPr>
            <p:ph type="pic" idx="2"/>
          </p:nvPr>
        </p:nvPicPr>
        <p:blipFill>
          <a:blip r:embed="rId3"/>
          <a:srcRect l="23074" r="23074"/>
          <a:stretch/>
        </p:blipFill>
        <p:spPr>
          <a:xfrm>
            <a:off x="4651514" y="835775"/>
            <a:ext cx="3519600" cy="3519600"/>
          </a:xfrm>
          <a:prstGeom prst="ellipse">
            <a:avLst/>
          </a:prstGeom>
        </p:spPr>
      </p:pic>
      <p:sp>
        <p:nvSpPr>
          <p:cNvPr id="2718" name="Google Shape;2718;p50"/>
          <p:cNvSpPr txBox="1">
            <a:spLocks noGrp="1"/>
          </p:cNvSpPr>
          <p:nvPr>
            <p:ph type="subTitle" idx="1"/>
          </p:nvPr>
        </p:nvSpPr>
        <p:spPr>
          <a:xfrm>
            <a:off x="720000" y="1126671"/>
            <a:ext cx="3932700" cy="28908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r>
              <a:rPr lang="ro-RO" sz="1600" dirty="0"/>
              <a:t>este o </a:t>
            </a:r>
            <a:r>
              <a:rPr lang="ro-RO" sz="1600" dirty="0" err="1"/>
              <a:t>aplicaţie</a:t>
            </a:r>
            <a:r>
              <a:rPr lang="ro-RO" sz="1600" dirty="0"/>
              <a:t> informatică cu care se poate realiza prezentarea unei lucrări </a:t>
            </a:r>
            <a:r>
              <a:rPr lang="ro-RO" sz="1600" dirty="0" err="1"/>
              <a:t>ştiinţifice</a:t>
            </a:r>
            <a:r>
              <a:rPr lang="ro-RO" sz="1600" dirty="0"/>
              <a:t>, a unui proiect, a unei </a:t>
            </a:r>
            <a:r>
              <a:rPr lang="ro-RO" sz="1600" dirty="0" err="1"/>
              <a:t>activităţi</a:t>
            </a:r>
            <a:r>
              <a:rPr lang="ro-RO" sz="1600" dirty="0"/>
              <a:t>, a unui eveniment cultural, </a:t>
            </a:r>
            <a:r>
              <a:rPr lang="ro-RO" sz="1600" dirty="0" err="1"/>
              <a:t>etc.PREZI</a:t>
            </a:r>
            <a:r>
              <a:rPr lang="ro-RO" sz="1600" dirty="0"/>
              <a:t> este o </a:t>
            </a:r>
            <a:r>
              <a:rPr lang="ro-RO" sz="1600" dirty="0" err="1"/>
              <a:t>altenativă</a:t>
            </a:r>
            <a:r>
              <a:rPr lang="ro-RO" sz="1600" dirty="0"/>
              <a:t> la </a:t>
            </a:r>
            <a:r>
              <a:rPr lang="ro-RO" sz="1600" dirty="0" err="1"/>
              <a:t>aplicaţia</a:t>
            </a:r>
            <a:r>
              <a:rPr lang="ro-RO" sz="1600" dirty="0"/>
              <a:t> POWER POINT care oferă mai multe </a:t>
            </a:r>
            <a:r>
              <a:rPr lang="ro-RO" sz="1600" dirty="0" err="1"/>
              <a:t>oportunităţi</a:t>
            </a:r>
            <a:r>
              <a:rPr lang="ro-RO" sz="1600" dirty="0"/>
              <a:t> în scopul </a:t>
            </a:r>
            <a:r>
              <a:rPr lang="ro-RO" sz="1600" dirty="0" err="1"/>
              <a:t>obţinerii</a:t>
            </a:r>
            <a:r>
              <a:rPr lang="ro-RO" sz="1600" dirty="0"/>
              <a:t> unui impact cu efecte mai puternice privind </a:t>
            </a:r>
            <a:r>
              <a:rPr lang="ro-RO" sz="1600" dirty="0" err="1"/>
              <a:t>informaţiile</a:t>
            </a:r>
            <a:r>
              <a:rPr lang="ro-RO" sz="1600" dirty="0"/>
              <a:t> transmise.</a:t>
            </a:r>
          </a:p>
          <a:p>
            <a:pPr marL="0" lvl="0" indent="0" algn="l" rtl="0">
              <a:spcBef>
                <a:spcPts val="0"/>
              </a:spcBef>
              <a:spcAft>
                <a:spcPts val="0"/>
              </a:spcAft>
              <a:buNone/>
            </a:pPr>
            <a:endParaRPr dirty="0"/>
          </a:p>
        </p:txBody>
      </p:sp>
      <p:sp>
        <p:nvSpPr>
          <p:cNvPr id="2719" name="Google Shape;2719;p50"/>
          <p:cNvSpPr/>
          <p:nvPr/>
        </p:nvSpPr>
        <p:spPr>
          <a:xfrm flipH="1">
            <a:off x="5097153" y="4261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flipH="1">
            <a:off x="4652691" y="38963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50"/>
          <p:cNvSpPr/>
          <p:nvPr/>
        </p:nvSpPr>
        <p:spPr>
          <a:xfrm>
            <a:off x="6989397" y="833673"/>
            <a:ext cx="1236835" cy="489612"/>
          </a:xfrm>
          <a:custGeom>
            <a:avLst/>
            <a:gdLst/>
            <a:ahLst/>
            <a:cxnLst/>
            <a:rect l="l" t="t" r="r" b="b"/>
            <a:pathLst>
              <a:path w="36083" h="14031" extrusionOk="0">
                <a:moveTo>
                  <a:pt x="18007" y="0"/>
                </a:moveTo>
                <a:cubicBezTo>
                  <a:pt x="15994" y="0"/>
                  <a:pt x="14021" y="912"/>
                  <a:pt x="12749" y="2604"/>
                </a:cubicBezTo>
                <a:cubicBezTo>
                  <a:pt x="12302" y="3196"/>
                  <a:pt x="11957" y="3864"/>
                  <a:pt x="11732" y="4571"/>
                </a:cubicBezTo>
                <a:cubicBezTo>
                  <a:pt x="11672" y="4757"/>
                  <a:pt x="11622" y="4945"/>
                  <a:pt x="11581" y="5134"/>
                </a:cubicBezTo>
                <a:cubicBezTo>
                  <a:pt x="11547" y="5292"/>
                  <a:pt x="11570" y="5420"/>
                  <a:pt x="11435" y="5420"/>
                </a:cubicBezTo>
                <a:cubicBezTo>
                  <a:pt x="11415" y="5420"/>
                  <a:pt x="11391" y="5417"/>
                  <a:pt x="11363" y="5411"/>
                </a:cubicBezTo>
                <a:cubicBezTo>
                  <a:pt x="11163" y="5370"/>
                  <a:pt x="10965" y="5248"/>
                  <a:pt x="10766" y="5189"/>
                </a:cubicBezTo>
                <a:cubicBezTo>
                  <a:pt x="10552" y="5127"/>
                  <a:pt x="10335" y="5083"/>
                  <a:pt x="10116" y="5053"/>
                </a:cubicBezTo>
                <a:cubicBezTo>
                  <a:pt x="9899" y="5022"/>
                  <a:pt x="9681" y="5007"/>
                  <a:pt x="9464" y="5007"/>
                </a:cubicBezTo>
                <a:cubicBezTo>
                  <a:pt x="8125" y="5007"/>
                  <a:pt x="6822" y="5578"/>
                  <a:pt x="5937" y="6609"/>
                </a:cubicBezTo>
                <a:cubicBezTo>
                  <a:pt x="5452" y="7174"/>
                  <a:pt x="5202" y="7782"/>
                  <a:pt x="4945" y="8468"/>
                </a:cubicBezTo>
                <a:cubicBezTo>
                  <a:pt x="4808" y="8829"/>
                  <a:pt x="4418" y="8774"/>
                  <a:pt x="4092" y="8842"/>
                </a:cubicBezTo>
                <a:cubicBezTo>
                  <a:pt x="3738" y="8914"/>
                  <a:pt x="3396" y="9036"/>
                  <a:pt x="3068" y="9191"/>
                </a:cubicBezTo>
                <a:cubicBezTo>
                  <a:pt x="1829" y="9775"/>
                  <a:pt x="851" y="10920"/>
                  <a:pt x="456" y="12232"/>
                </a:cubicBezTo>
                <a:cubicBezTo>
                  <a:pt x="312" y="12705"/>
                  <a:pt x="1" y="13789"/>
                  <a:pt x="681" y="13988"/>
                </a:cubicBezTo>
                <a:cubicBezTo>
                  <a:pt x="727" y="14014"/>
                  <a:pt x="782" y="14030"/>
                  <a:pt x="848" y="14030"/>
                </a:cubicBezTo>
                <a:lnTo>
                  <a:pt x="35235" y="14030"/>
                </a:lnTo>
                <a:cubicBezTo>
                  <a:pt x="35301" y="14030"/>
                  <a:pt x="35357" y="14014"/>
                  <a:pt x="35402" y="13988"/>
                </a:cubicBezTo>
                <a:cubicBezTo>
                  <a:pt x="36082" y="13789"/>
                  <a:pt x="35770" y="12705"/>
                  <a:pt x="35627" y="12232"/>
                </a:cubicBezTo>
                <a:cubicBezTo>
                  <a:pt x="35232" y="10920"/>
                  <a:pt x="34255" y="9775"/>
                  <a:pt x="33015" y="9191"/>
                </a:cubicBezTo>
                <a:cubicBezTo>
                  <a:pt x="32687" y="9036"/>
                  <a:pt x="32345" y="8914"/>
                  <a:pt x="31990" y="8842"/>
                </a:cubicBezTo>
                <a:cubicBezTo>
                  <a:pt x="31664" y="8774"/>
                  <a:pt x="31274" y="8829"/>
                  <a:pt x="31138" y="8468"/>
                </a:cubicBezTo>
                <a:cubicBezTo>
                  <a:pt x="30881" y="7782"/>
                  <a:pt x="30631" y="7174"/>
                  <a:pt x="30146" y="6609"/>
                </a:cubicBezTo>
                <a:cubicBezTo>
                  <a:pt x="29263" y="5578"/>
                  <a:pt x="27958" y="5007"/>
                  <a:pt x="26619" y="5007"/>
                </a:cubicBezTo>
                <a:cubicBezTo>
                  <a:pt x="26402" y="5007"/>
                  <a:pt x="26184" y="5022"/>
                  <a:pt x="25967" y="5053"/>
                </a:cubicBezTo>
                <a:cubicBezTo>
                  <a:pt x="25747" y="5083"/>
                  <a:pt x="25531" y="5127"/>
                  <a:pt x="25317" y="5189"/>
                </a:cubicBezTo>
                <a:cubicBezTo>
                  <a:pt x="25118" y="5248"/>
                  <a:pt x="24920" y="5370"/>
                  <a:pt x="24720" y="5411"/>
                </a:cubicBezTo>
                <a:cubicBezTo>
                  <a:pt x="24692" y="5417"/>
                  <a:pt x="24668" y="5420"/>
                  <a:pt x="24648" y="5420"/>
                </a:cubicBezTo>
                <a:cubicBezTo>
                  <a:pt x="24513" y="5420"/>
                  <a:pt x="24535" y="5292"/>
                  <a:pt x="24502" y="5134"/>
                </a:cubicBezTo>
                <a:cubicBezTo>
                  <a:pt x="24461" y="4945"/>
                  <a:pt x="24411" y="4757"/>
                  <a:pt x="24353" y="4571"/>
                </a:cubicBezTo>
                <a:cubicBezTo>
                  <a:pt x="24126" y="3864"/>
                  <a:pt x="23780" y="3196"/>
                  <a:pt x="23334" y="2604"/>
                </a:cubicBezTo>
                <a:cubicBezTo>
                  <a:pt x="22062" y="912"/>
                  <a:pt x="20089" y="0"/>
                  <a:pt x="18077" y="0"/>
                </a:cubicBezTo>
                <a:cubicBezTo>
                  <a:pt x="18066" y="0"/>
                  <a:pt x="18054" y="1"/>
                  <a:pt x="18042" y="1"/>
                </a:cubicBezTo>
                <a:cubicBezTo>
                  <a:pt x="18031" y="1"/>
                  <a:pt x="18019" y="0"/>
                  <a:pt x="180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8147166" y="6919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pic>
        <p:nvPicPr>
          <p:cNvPr id="3" name="Imagine 2" descr="O imagine care conține cerc, siglă, Grafică, Font&#10;&#10;Descriere generată automat">
            <a:extLst>
              <a:ext uri="{FF2B5EF4-FFF2-40B4-BE49-F238E27FC236}">
                <a16:creationId xmlns:a16="http://schemas.microsoft.com/office/drawing/2014/main" xmlns="" id="{83304268-6C8E-AE24-BC39-478664E70BFD}"/>
              </a:ext>
            </a:extLst>
          </p:cNvPr>
          <p:cNvPicPr>
            <a:picLocks noChangeAspect="1"/>
          </p:cNvPicPr>
          <p:nvPr/>
        </p:nvPicPr>
        <p:blipFill>
          <a:blip r:embed="rId4"/>
          <a:stretch>
            <a:fillRect/>
          </a:stretch>
        </p:blipFill>
        <p:spPr>
          <a:xfrm>
            <a:off x="94073" y="565070"/>
            <a:ext cx="2078053" cy="1385802"/>
          </a:xfrm>
          <a:prstGeom prst="rect">
            <a:avLst/>
          </a:prstGeom>
        </p:spPr>
      </p:pic>
    </p:spTree>
    <p:extLst>
      <p:ext uri="{BB962C8B-B14F-4D97-AF65-F5344CB8AC3E}">
        <p14:creationId xmlns:p14="http://schemas.microsoft.com/office/powerpoint/2010/main" val="3157876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2253" name="Google Shape;2253;p39"/>
          <p:cNvSpPr/>
          <p:nvPr/>
        </p:nvSpPr>
        <p:spPr>
          <a:xfrm>
            <a:off x="2170560" y="720854"/>
            <a:ext cx="1245895" cy="1148568"/>
          </a:xfrm>
          <a:custGeom>
            <a:avLst/>
            <a:gdLst/>
            <a:ahLst/>
            <a:cxnLst/>
            <a:rect l="l" t="t" r="r" b="b"/>
            <a:pathLst>
              <a:path w="21493" h="19814" extrusionOk="0">
                <a:moveTo>
                  <a:pt x="15473" y="1"/>
                </a:moveTo>
                <a:cubicBezTo>
                  <a:pt x="14968" y="1"/>
                  <a:pt x="14459" y="79"/>
                  <a:pt x="13954" y="241"/>
                </a:cubicBezTo>
                <a:cubicBezTo>
                  <a:pt x="12920" y="574"/>
                  <a:pt x="11997" y="1152"/>
                  <a:pt x="11015" y="1600"/>
                </a:cubicBezTo>
                <a:cubicBezTo>
                  <a:pt x="10454" y="1816"/>
                  <a:pt x="9874" y="1951"/>
                  <a:pt x="9279" y="2041"/>
                </a:cubicBezTo>
                <a:cubicBezTo>
                  <a:pt x="7450" y="2261"/>
                  <a:pt x="5580" y="2270"/>
                  <a:pt x="3913" y="3160"/>
                </a:cubicBezTo>
                <a:cubicBezTo>
                  <a:pt x="2185" y="4081"/>
                  <a:pt x="1007" y="5885"/>
                  <a:pt x="489" y="7735"/>
                </a:cubicBezTo>
                <a:cubicBezTo>
                  <a:pt x="0" y="9482"/>
                  <a:pt x="46" y="11457"/>
                  <a:pt x="684" y="13160"/>
                </a:cubicBezTo>
                <a:cubicBezTo>
                  <a:pt x="746" y="13326"/>
                  <a:pt x="814" y="13489"/>
                  <a:pt x="884" y="13650"/>
                </a:cubicBezTo>
                <a:cubicBezTo>
                  <a:pt x="1462" y="15173"/>
                  <a:pt x="2479" y="16548"/>
                  <a:pt x="3737" y="17553"/>
                </a:cubicBezTo>
                <a:cubicBezTo>
                  <a:pt x="5549" y="18999"/>
                  <a:pt x="7723" y="19800"/>
                  <a:pt x="10051" y="19814"/>
                </a:cubicBezTo>
                <a:cubicBezTo>
                  <a:pt x="10073" y="19814"/>
                  <a:pt x="10095" y="19814"/>
                  <a:pt x="10117" y="19814"/>
                </a:cubicBezTo>
                <a:cubicBezTo>
                  <a:pt x="14792" y="19814"/>
                  <a:pt x="19404" y="16777"/>
                  <a:pt x="20856" y="12270"/>
                </a:cubicBezTo>
                <a:cubicBezTo>
                  <a:pt x="21260" y="11015"/>
                  <a:pt x="21492" y="9633"/>
                  <a:pt x="21473" y="8313"/>
                </a:cubicBezTo>
                <a:cubicBezTo>
                  <a:pt x="21467" y="7987"/>
                  <a:pt x="21444" y="7655"/>
                  <a:pt x="21403" y="7328"/>
                </a:cubicBezTo>
                <a:cubicBezTo>
                  <a:pt x="21340" y="6580"/>
                  <a:pt x="21207" y="5839"/>
                  <a:pt x="21005" y="5121"/>
                </a:cubicBezTo>
                <a:cubicBezTo>
                  <a:pt x="20971" y="5001"/>
                  <a:pt x="20934" y="4880"/>
                  <a:pt x="20895" y="4762"/>
                </a:cubicBezTo>
                <a:cubicBezTo>
                  <a:pt x="20727" y="3980"/>
                  <a:pt x="20448" y="3227"/>
                  <a:pt x="19991" y="2559"/>
                </a:cubicBezTo>
                <a:cubicBezTo>
                  <a:pt x="19406" y="1707"/>
                  <a:pt x="18634" y="936"/>
                  <a:pt x="17682" y="500"/>
                </a:cubicBezTo>
                <a:cubicBezTo>
                  <a:pt x="16971" y="174"/>
                  <a:pt x="16226" y="1"/>
                  <a:pt x="154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9"/>
          <p:cNvSpPr txBox="1">
            <a:spLocks noGrp="1"/>
          </p:cNvSpPr>
          <p:nvPr>
            <p:ph type="title" idx="2"/>
          </p:nvPr>
        </p:nvSpPr>
        <p:spPr>
          <a:xfrm>
            <a:off x="2226011" y="885449"/>
            <a:ext cx="1134991" cy="81343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o-RO" sz="2400" dirty="0"/>
              <a:t>Ziua 4</a:t>
            </a:r>
            <a:endParaRPr sz="2400" dirty="0"/>
          </a:p>
        </p:txBody>
      </p:sp>
      <p:sp>
        <p:nvSpPr>
          <p:cNvPr id="2256" name="Google Shape;2256;p39"/>
          <p:cNvSpPr txBox="1">
            <a:spLocks noGrp="1"/>
          </p:cNvSpPr>
          <p:nvPr>
            <p:ph type="subTitle" idx="1"/>
          </p:nvPr>
        </p:nvSpPr>
        <p:spPr>
          <a:xfrm>
            <a:off x="955221" y="1964597"/>
            <a:ext cx="7295990" cy="290688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r>
              <a:rPr lang="ro-RO" sz="1400" dirty="0"/>
              <a:t>Ziua a patra a venit cu noi provocări și teme.</a:t>
            </a:r>
          </a:p>
          <a:p>
            <a:pPr marL="0" lvl="0" indent="0" algn="l" rtl="0">
              <a:spcBef>
                <a:spcPts val="0"/>
              </a:spcBef>
              <a:spcAft>
                <a:spcPts val="0"/>
              </a:spcAft>
              <a:buNone/>
            </a:pPr>
            <a:r>
              <a:rPr lang="ro-RO" sz="1400" dirty="0"/>
              <a:t> Mai întâi ne-am asigurat că am înțeles bine fiecare provocare în parte, pentru că a fost o „Vânătoare de comori” – deci un joc în care am intrat cu plăcere. Am avut de identificat anumite puncte-cheie, să desfășurăm  acțiuni diferite la fiecare obiectiv în parte, să înregistrăm dovezile și în final să le postăm, folosind o aplicație dată. </a:t>
            </a:r>
          </a:p>
          <a:p>
            <a:pPr marL="0" lvl="0" indent="0" algn="l" rtl="0">
              <a:spcBef>
                <a:spcPts val="0"/>
              </a:spcBef>
              <a:spcAft>
                <a:spcPts val="0"/>
              </a:spcAft>
              <a:buNone/>
            </a:pPr>
            <a:r>
              <a:rPr lang="ro-RO" sz="1400" dirty="0"/>
              <a:t>Nu e ușor când te afli într-un oraș străin… mai ales unul cu o întindere de peste 5300 km² și peste 15 milioane de locuitori, dar asta nu înseamnă că nu ne-am descurcat! Am încheiat ziua pe prima poziție și am descoperit, amuzate, că suntem competitive.</a:t>
            </a:r>
          </a:p>
          <a:p>
            <a:pPr marL="0" lvl="0" indent="0" algn="l" rtl="0">
              <a:spcBef>
                <a:spcPts val="0"/>
              </a:spcBef>
              <a:spcAft>
                <a:spcPts val="0"/>
              </a:spcAft>
              <a:buNone/>
            </a:pPr>
            <a:r>
              <a:rPr lang="ro-RO" sz="1400" dirty="0"/>
              <a:t>„Vânătoarea de comori” se va încheia odată cu finalizarea cursului, când vor fi fost îndeplinite toate misiunile.</a:t>
            </a:r>
          </a:p>
        </p:txBody>
      </p:sp>
      <p:sp>
        <p:nvSpPr>
          <p:cNvPr id="2271" name="Google Shape;2271;p39"/>
          <p:cNvSpPr/>
          <p:nvPr/>
        </p:nvSpPr>
        <p:spPr>
          <a:xfrm>
            <a:off x="7405091" y="9636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9"/>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9"/>
          <p:cNvSpPr/>
          <p:nvPr/>
        </p:nvSpPr>
        <p:spPr>
          <a:xfrm>
            <a:off x="8" y="-7"/>
            <a:ext cx="1190838" cy="333300"/>
          </a:xfrm>
          <a:custGeom>
            <a:avLst/>
            <a:gdLst/>
            <a:ahLst/>
            <a:cxnLst/>
            <a:rect l="l" t="t" r="r" b="b"/>
            <a:pathLst>
              <a:path w="13056" h="3654" extrusionOk="0">
                <a:moveTo>
                  <a:pt x="12825" y="0"/>
                </a:moveTo>
                <a:cubicBezTo>
                  <a:pt x="12738" y="0"/>
                  <a:pt x="12656" y="56"/>
                  <a:pt x="12627" y="144"/>
                </a:cubicBezTo>
                <a:cubicBezTo>
                  <a:pt x="12627" y="146"/>
                  <a:pt x="12522" y="458"/>
                  <a:pt x="12244" y="880"/>
                </a:cubicBezTo>
                <a:cubicBezTo>
                  <a:pt x="12180" y="974"/>
                  <a:pt x="12207" y="1103"/>
                  <a:pt x="12301" y="1165"/>
                </a:cubicBezTo>
                <a:cubicBezTo>
                  <a:pt x="12336" y="1190"/>
                  <a:pt x="12377" y="1201"/>
                  <a:pt x="12416" y="1201"/>
                </a:cubicBezTo>
                <a:cubicBezTo>
                  <a:pt x="12483" y="1201"/>
                  <a:pt x="12549" y="1169"/>
                  <a:pt x="12588" y="1108"/>
                </a:cubicBezTo>
                <a:cubicBezTo>
                  <a:pt x="12902" y="635"/>
                  <a:pt x="13017" y="284"/>
                  <a:pt x="13020" y="270"/>
                </a:cubicBezTo>
                <a:cubicBezTo>
                  <a:pt x="13056" y="162"/>
                  <a:pt x="12996" y="45"/>
                  <a:pt x="12888" y="10"/>
                </a:cubicBezTo>
                <a:cubicBezTo>
                  <a:pt x="12867" y="3"/>
                  <a:pt x="12846" y="0"/>
                  <a:pt x="12825" y="0"/>
                </a:cubicBezTo>
                <a:close/>
                <a:moveTo>
                  <a:pt x="238" y="806"/>
                </a:moveTo>
                <a:cubicBezTo>
                  <a:pt x="169" y="806"/>
                  <a:pt x="102" y="840"/>
                  <a:pt x="63" y="903"/>
                </a:cubicBezTo>
                <a:cubicBezTo>
                  <a:pt x="1" y="999"/>
                  <a:pt x="29" y="1126"/>
                  <a:pt x="127" y="1188"/>
                </a:cubicBezTo>
                <a:cubicBezTo>
                  <a:pt x="128" y="1188"/>
                  <a:pt x="180" y="1222"/>
                  <a:pt x="276" y="1279"/>
                </a:cubicBezTo>
                <a:cubicBezTo>
                  <a:pt x="309" y="1298"/>
                  <a:pt x="345" y="1309"/>
                  <a:pt x="382" y="1309"/>
                </a:cubicBezTo>
                <a:cubicBezTo>
                  <a:pt x="451" y="1309"/>
                  <a:pt x="520" y="1273"/>
                  <a:pt x="559" y="1208"/>
                </a:cubicBezTo>
                <a:cubicBezTo>
                  <a:pt x="618" y="1110"/>
                  <a:pt x="586" y="983"/>
                  <a:pt x="488" y="924"/>
                </a:cubicBezTo>
                <a:cubicBezTo>
                  <a:pt x="398" y="869"/>
                  <a:pt x="348" y="839"/>
                  <a:pt x="348" y="837"/>
                </a:cubicBezTo>
                <a:cubicBezTo>
                  <a:pt x="314" y="816"/>
                  <a:pt x="275" y="806"/>
                  <a:pt x="238" y="806"/>
                </a:cubicBezTo>
                <a:close/>
                <a:moveTo>
                  <a:pt x="1155" y="1332"/>
                </a:moveTo>
                <a:cubicBezTo>
                  <a:pt x="1082" y="1332"/>
                  <a:pt x="1010" y="1372"/>
                  <a:pt x="972" y="1442"/>
                </a:cubicBezTo>
                <a:cubicBezTo>
                  <a:pt x="919" y="1541"/>
                  <a:pt x="956" y="1667"/>
                  <a:pt x="1057" y="1720"/>
                </a:cubicBezTo>
                <a:cubicBezTo>
                  <a:pt x="1319" y="1860"/>
                  <a:pt x="1587" y="1998"/>
                  <a:pt x="1856" y="2127"/>
                </a:cubicBezTo>
                <a:cubicBezTo>
                  <a:pt x="1885" y="2142"/>
                  <a:pt x="1916" y="2147"/>
                  <a:pt x="1947" y="2147"/>
                </a:cubicBezTo>
                <a:cubicBezTo>
                  <a:pt x="2023" y="2147"/>
                  <a:pt x="2097" y="2104"/>
                  <a:pt x="2133" y="2030"/>
                </a:cubicBezTo>
                <a:cubicBezTo>
                  <a:pt x="2182" y="1927"/>
                  <a:pt x="2138" y="1805"/>
                  <a:pt x="2035" y="1755"/>
                </a:cubicBezTo>
                <a:cubicBezTo>
                  <a:pt x="1773" y="1628"/>
                  <a:pt x="1509" y="1493"/>
                  <a:pt x="1252" y="1357"/>
                </a:cubicBezTo>
                <a:cubicBezTo>
                  <a:pt x="1221" y="1340"/>
                  <a:pt x="1188" y="1332"/>
                  <a:pt x="1155" y="1332"/>
                </a:cubicBezTo>
                <a:close/>
                <a:moveTo>
                  <a:pt x="11860" y="1477"/>
                </a:moveTo>
                <a:cubicBezTo>
                  <a:pt x="11806" y="1477"/>
                  <a:pt x="11752" y="1497"/>
                  <a:pt x="11713" y="1539"/>
                </a:cubicBezTo>
                <a:cubicBezTo>
                  <a:pt x="11518" y="1741"/>
                  <a:pt x="11303" y="1931"/>
                  <a:pt x="11073" y="2099"/>
                </a:cubicBezTo>
                <a:cubicBezTo>
                  <a:pt x="10981" y="2168"/>
                  <a:pt x="10961" y="2298"/>
                  <a:pt x="11029" y="2390"/>
                </a:cubicBezTo>
                <a:cubicBezTo>
                  <a:pt x="11069" y="2445"/>
                  <a:pt x="11131" y="2473"/>
                  <a:pt x="11195" y="2473"/>
                </a:cubicBezTo>
                <a:cubicBezTo>
                  <a:pt x="11238" y="2473"/>
                  <a:pt x="11280" y="2461"/>
                  <a:pt x="11317" y="2432"/>
                </a:cubicBezTo>
                <a:cubicBezTo>
                  <a:pt x="11567" y="2250"/>
                  <a:pt x="11799" y="2046"/>
                  <a:pt x="12010" y="1826"/>
                </a:cubicBezTo>
                <a:cubicBezTo>
                  <a:pt x="12088" y="1745"/>
                  <a:pt x="12087" y="1614"/>
                  <a:pt x="12005" y="1534"/>
                </a:cubicBezTo>
                <a:cubicBezTo>
                  <a:pt x="11964" y="1496"/>
                  <a:pt x="11912" y="1477"/>
                  <a:pt x="11860" y="1477"/>
                </a:cubicBezTo>
                <a:close/>
                <a:moveTo>
                  <a:pt x="2752" y="2103"/>
                </a:moveTo>
                <a:cubicBezTo>
                  <a:pt x="2672" y="2103"/>
                  <a:pt x="2596" y="2150"/>
                  <a:pt x="2563" y="2228"/>
                </a:cubicBezTo>
                <a:cubicBezTo>
                  <a:pt x="2517" y="2333"/>
                  <a:pt x="2567" y="2453"/>
                  <a:pt x="2671" y="2500"/>
                </a:cubicBezTo>
                <a:cubicBezTo>
                  <a:pt x="2950" y="2620"/>
                  <a:pt x="3230" y="2732"/>
                  <a:pt x="3503" y="2834"/>
                </a:cubicBezTo>
                <a:cubicBezTo>
                  <a:pt x="3527" y="2843"/>
                  <a:pt x="3550" y="2849"/>
                  <a:pt x="3575" y="2849"/>
                </a:cubicBezTo>
                <a:cubicBezTo>
                  <a:pt x="3658" y="2849"/>
                  <a:pt x="3738" y="2797"/>
                  <a:pt x="3768" y="2714"/>
                </a:cubicBezTo>
                <a:cubicBezTo>
                  <a:pt x="3809" y="2608"/>
                  <a:pt x="3754" y="2489"/>
                  <a:pt x="3648" y="2448"/>
                </a:cubicBezTo>
                <a:cubicBezTo>
                  <a:pt x="3382" y="2347"/>
                  <a:pt x="3107" y="2237"/>
                  <a:pt x="2834" y="2120"/>
                </a:cubicBezTo>
                <a:cubicBezTo>
                  <a:pt x="2807" y="2108"/>
                  <a:pt x="2779" y="2103"/>
                  <a:pt x="2752" y="2103"/>
                </a:cubicBezTo>
                <a:close/>
                <a:moveTo>
                  <a:pt x="10443" y="2526"/>
                </a:moveTo>
                <a:cubicBezTo>
                  <a:pt x="10411" y="2526"/>
                  <a:pt x="10378" y="2533"/>
                  <a:pt x="10348" y="2549"/>
                </a:cubicBezTo>
                <a:cubicBezTo>
                  <a:pt x="10100" y="2677"/>
                  <a:pt x="9836" y="2790"/>
                  <a:pt x="9563" y="2886"/>
                </a:cubicBezTo>
                <a:cubicBezTo>
                  <a:pt x="9455" y="2923"/>
                  <a:pt x="9398" y="3042"/>
                  <a:pt x="9435" y="3150"/>
                </a:cubicBezTo>
                <a:cubicBezTo>
                  <a:pt x="9464" y="3235"/>
                  <a:pt x="9545" y="3288"/>
                  <a:pt x="9630" y="3288"/>
                </a:cubicBezTo>
                <a:cubicBezTo>
                  <a:pt x="9653" y="3288"/>
                  <a:pt x="9676" y="3285"/>
                  <a:pt x="9698" y="3276"/>
                </a:cubicBezTo>
                <a:cubicBezTo>
                  <a:pt x="9990" y="3175"/>
                  <a:pt x="10274" y="3054"/>
                  <a:pt x="10538" y="2916"/>
                </a:cubicBezTo>
                <a:cubicBezTo>
                  <a:pt x="10640" y="2865"/>
                  <a:pt x="10679" y="2739"/>
                  <a:pt x="10626" y="2638"/>
                </a:cubicBezTo>
                <a:cubicBezTo>
                  <a:pt x="10590" y="2567"/>
                  <a:pt x="10518" y="2526"/>
                  <a:pt x="10443" y="2526"/>
                </a:cubicBezTo>
                <a:close/>
                <a:moveTo>
                  <a:pt x="4414" y="2724"/>
                </a:moveTo>
                <a:cubicBezTo>
                  <a:pt x="4326" y="2724"/>
                  <a:pt x="4244" y="2781"/>
                  <a:pt x="4217" y="2870"/>
                </a:cubicBezTo>
                <a:cubicBezTo>
                  <a:pt x="4181" y="2978"/>
                  <a:pt x="4243" y="3095"/>
                  <a:pt x="4351" y="3129"/>
                </a:cubicBezTo>
                <a:cubicBezTo>
                  <a:pt x="4646" y="3221"/>
                  <a:pt x="4936" y="3302"/>
                  <a:pt x="5218" y="3371"/>
                </a:cubicBezTo>
                <a:cubicBezTo>
                  <a:pt x="5234" y="3375"/>
                  <a:pt x="5252" y="3377"/>
                  <a:pt x="5268" y="3377"/>
                </a:cubicBezTo>
                <a:cubicBezTo>
                  <a:pt x="5360" y="3377"/>
                  <a:pt x="5445" y="3315"/>
                  <a:pt x="5468" y="3219"/>
                </a:cubicBezTo>
                <a:cubicBezTo>
                  <a:pt x="5494" y="3109"/>
                  <a:pt x="5427" y="2998"/>
                  <a:pt x="5315" y="2969"/>
                </a:cubicBezTo>
                <a:cubicBezTo>
                  <a:pt x="5044" y="2904"/>
                  <a:pt x="4761" y="2824"/>
                  <a:pt x="4475" y="2733"/>
                </a:cubicBezTo>
                <a:cubicBezTo>
                  <a:pt x="4455" y="2727"/>
                  <a:pt x="4435" y="2724"/>
                  <a:pt x="4414" y="2724"/>
                </a:cubicBezTo>
                <a:close/>
                <a:moveTo>
                  <a:pt x="8778" y="3111"/>
                </a:moveTo>
                <a:cubicBezTo>
                  <a:pt x="8764" y="3111"/>
                  <a:pt x="8749" y="3113"/>
                  <a:pt x="8734" y="3116"/>
                </a:cubicBezTo>
                <a:cubicBezTo>
                  <a:pt x="8633" y="3138"/>
                  <a:pt x="8530" y="3157"/>
                  <a:pt x="8425" y="3175"/>
                </a:cubicBezTo>
                <a:cubicBezTo>
                  <a:pt x="8253" y="3205"/>
                  <a:pt x="8071" y="3226"/>
                  <a:pt x="7887" y="3239"/>
                </a:cubicBezTo>
                <a:cubicBezTo>
                  <a:pt x="7773" y="3247"/>
                  <a:pt x="7688" y="3345"/>
                  <a:pt x="7695" y="3460"/>
                </a:cubicBezTo>
                <a:cubicBezTo>
                  <a:pt x="7702" y="3568"/>
                  <a:pt x="7795" y="3651"/>
                  <a:pt x="7901" y="3651"/>
                </a:cubicBezTo>
                <a:lnTo>
                  <a:pt x="7915" y="3651"/>
                </a:lnTo>
                <a:cubicBezTo>
                  <a:pt x="8113" y="3637"/>
                  <a:pt x="8308" y="3614"/>
                  <a:pt x="8494" y="3582"/>
                </a:cubicBezTo>
                <a:cubicBezTo>
                  <a:pt x="8604" y="3565"/>
                  <a:pt x="8714" y="3543"/>
                  <a:pt x="8821" y="3520"/>
                </a:cubicBezTo>
                <a:cubicBezTo>
                  <a:pt x="8932" y="3497"/>
                  <a:pt x="9003" y="3387"/>
                  <a:pt x="8980" y="3276"/>
                </a:cubicBezTo>
                <a:cubicBezTo>
                  <a:pt x="8959" y="3179"/>
                  <a:pt x="8874" y="3111"/>
                  <a:pt x="8778" y="3111"/>
                </a:cubicBezTo>
                <a:close/>
                <a:moveTo>
                  <a:pt x="6135" y="3142"/>
                </a:moveTo>
                <a:cubicBezTo>
                  <a:pt x="6035" y="3142"/>
                  <a:pt x="5948" y="3215"/>
                  <a:pt x="5932" y="3315"/>
                </a:cubicBezTo>
                <a:cubicBezTo>
                  <a:pt x="5914" y="3428"/>
                  <a:pt x="5991" y="3534"/>
                  <a:pt x="6104" y="3552"/>
                </a:cubicBezTo>
                <a:cubicBezTo>
                  <a:pt x="6412" y="3602"/>
                  <a:pt x="6715" y="3635"/>
                  <a:pt x="7004" y="3653"/>
                </a:cubicBezTo>
                <a:lnTo>
                  <a:pt x="7017" y="3653"/>
                </a:lnTo>
                <a:cubicBezTo>
                  <a:pt x="7125" y="3653"/>
                  <a:pt x="7215" y="3570"/>
                  <a:pt x="7222" y="3460"/>
                </a:cubicBezTo>
                <a:cubicBezTo>
                  <a:pt x="7229" y="3345"/>
                  <a:pt x="7142" y="3247"/>
                  <a:pt x="7029" y="3240"/>
                </a:cubicBezTo>
                <a:cubicBezTo>
                  <a:pt x="6753" y="3224"/>
                  <a:pt x="6464" y="3192"/>
                  <a:pt x="6170" y="3145"/>
                </a:cubicBezTo>
                <a:cubicBezTo>
                  <a:pt x="6158" y="3143"/>
                  <a:pt x="6146" y="3142"/>
                  <a:pt x="6135" y="314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Imagine 3" descr="O imagine care conține text, captură de ecran, Font&#10;&#10;Descriere generată automat">
            <a:extLst>
              <a:ext uri="{FF2B5EF4-FFF2-40B4-BE49-F238E27FC236}">
                <a16:creationId xmlns:a16="http://schemas.microsoft.com/office/drawing/2014/main" xmlns="" id="{7B85CDE0-73CF-2FB4-8792-3673EAA3EF91}"/>
              </a:ext>
            </a:extLst>
          </p:cNvPr>
          <p:cNvPicPr>
            <a:picLocks noChangeAspect="1"/>
          </p:cNvPicPr>
          <p:nvPr/>
        </p:nvPicPr>
        <p:blipFill>
          <a:blip r:embed="rId3"/>
          <a:stretch>
            <a:fillRect/>
          </a:stretch>
        </p:blipFill>
        <p:spPr>
          <a:xfrm>
            <a:off x="6091725" y="625678"/>
            <a:ext cx="2097054" cy="14423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51747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33"/>
        <p:cNvGrpSpPr/>
        <p:nvPr/>
      </p:nvGrpSpPr>
      <p:grpSpPr>
        <a:xfrm>
          <a:off x="0" y="0"/>
          <a:ext cx="0" cy="0"/>
          <a:chOff x="0" y="0"/>
          <a:chExt cx="0" cy="0"/>
        </a:xfrm>
      </p:grpSpPr>
      <p:sp>
        <p:nvSpPr>
          <p:cNvPr id="2438" name="Google Shape;2438;p44"/>
          <p:cNvSpPr txBox="1">
            <a:spLocks noGrp="1"/>
          </p:cNvSpPr>
          <p:nvPr>
            <p:ph type="subTitle" idx="4"/>
          </p:nvPr>
        </p:nvSpPr>
        <p:spPr>
          <a:xfrm>
            <a:off x="453453" y="4147457"/>
            <a:ext cx="2295432" cy="64333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Galata </a:t>
            </a:r>
            <a:r>
              <a:rPr lang="ro-RO" dirty="0" err="1"/>
              <a:t>Tower</a:t>
            </a:r>
            <a:endParaRPr dirty="0"/>
          </a:p>
        </p:txBody>
      </p:sp>
      <p:sp>
        <p:nvSpPr>
          <p:cNvPr id="2440" name="Google Shape;2440;p44"/>
          <p:cNvSpPr txBox="1">
            <a:spLocks noGrp="1"/>
          </p:cNvSpPr>
          <p:nvPr>
            <p:ph type="subTitle" idx="6"/>
          </p:nvPr>
        </p:nvSpPr>
        <p:spPr>
          <a:xfrm>
            <a:off x="3096914" y="4000989"/>
            <a:ext cx="2605675" cy="51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Piața </a:t>
            </a:r>
            <a:r>
              <a:rPr lang="ro-RO" dirty="0" err="1"/>
              <a:t>Taksim</a:t>
            </a:r>
            <a:endParaRPr dirty="0"/>
          </a:p>
        </p:txBody>
      </p:sp>
      <p:sp>
        <p:nvSpPr>
          <p:cNvPr id="2482" name="Google Shape;2482;p44"/>
          <p:cNvSpPr/>
          <p:nvPr/>
        </p:nvSpPr>
        <p:spPr>
          <a:xfrm>
            <a:off x="8027866" y="1215773"/>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44"/>
          <p:cNvSpPr/>
          <p:nvPr/>
        </p:nvSpPr>
        <p:spPr>
          <a:xfrm>
            <a:off x="7771066" y="859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44"/>
          <p:cNvSpPr/>
          <p:nvPr/>
        </p:nvSpPr>
        <p:spPr>
          <a:xfrm>
            <a:off x="609516" y="46040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rgbClr val="FCDC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ine 8" descr="O imagine care conține în aer liber, iarbă, nor, cer&#10;&#10;Descriere generată automat">
            <a:extLst>
              <a:ext uri="{FF2B5EF4-FFF2-40B4-BE49-F238E27FC236}">
                <a16:creationId xmlns:a16="http://schemas.microsoft.com/office/drawing/2014/main" xmlns="" id="{D02A85E2-F995-A608-A4CB-F3D65DDD1835}"/>
              </a:ext>
            </a:extLst>
          </p:cNvPr>
          <p:cNvPicPr>
            <a:picLocks noChangeAspect="1"/>
          </p:cNvPicPr>
          <p:nvPr/>
        </p:nvPicPr>
        <p:blipFill>
          <a:blip r:embed="rId3"/>
          <a:stretch>
            <a:fillRect/>
          </a:stretch>
        </p:blipFill>
        <p:spPr>
          <a:xfrm>
            <a:off x="5990133" y="2170320"/>
            <a:ext cx="2500125" cy="1875094"/>
          </a:xfrm>
          <a:prstGeom prst="rect">
            <a:avLst/>
          </a:prstGeom>
          <a:ln>
            <a:noFill/>
          </a:ln>
          <a:effectLst>
            <a:outerShdw blurRad="292100" dist="139700" dir="2700000" algn="tl" rotWithShape="0">
              <a:srgbClr val="333333">
                <a:alpha val="65000"/>
              </a:srgbClr>
            </a:outerShdw>
          </a:effectLst>
        </p:spPr>
      </p:pic>
      <p:pic>
        <p:nvPicPr>
          <p:cNvPr id="11" name="Imagine 10" descr="O imagine care conține clădire, în aer liber, cer, turn&#10;&#10;Descriere generată automat">
            <a:extLst>
              <a:ext uri="{FF2B5EF4-FFF2-40B4-BE49-F238E27FC236}">
                <a16:creationId xmlns:a16="http://schemas.microsoft.com/office/drawing/2014/main" xmlns="" id="{A680867E-AC05-B499-05E7-CB811642137D}"/>
              </a:ext>
            </a:extLst>
          </p:cNvPr>
          <p:cNvPicPr>
            <a:picLocks noChangeAspect="1"/>
          </p:cNvPicPr>
          <p:nvPr/>
        </p:nvPicPr>
        <p:blipFill>
          <a:blip r:embed="rId4"/>
          <a:stretch>
            <a:fillRect/>
          </a:stretch>
        </p:blipFill>
        <p:spPr>
          <a:xfrm>
            <a:off x="569020" y="2196193"/>
            <a:ext cx="2042996" cy="1823349"/>
          </a:xfrm>
          <a:prstGeom prst="rect">
            <a:avLst/>
          </a:prstGeom>
          <a:ln>
            <a:noFill/>
          </a:ln>
          <a:effectLst>
            <a:outerShdw blurRad="292100" dist="139700" dir="2700000" algn="tl" rotWithShape="0">
              <a:srgbClr val="333333">
                <a:alpha val="65000"/>
              </a:srgbClr>
            </a:outerShdw>
          </a:effectLst>
        </p:spPr>
      </p:pic>
      <p:pic>
        <p:nvPicPr>
          <p:cNvPr id="13" name="Imagine 12" descr="O imagine care conține îmbrăcăminte, încălțăminte, persoană, sacou&#10;&#10;Descriere generată automat">
            <a:extLst>
              <a:ext uri="{FF2B5EF4-FFF2-40B4-BE49-F238E27FC236}">
                <a16:creationId xmlns:a16="http://schemas.microsoft.com/office/drawing/2014/main" xmlns="" id="{78F32385-CA7A-AEAB-E370-B8867BAD3AA3}"/>
              </a:ext>
            </a:extLst>
          </p:cNvPr>
          <p:cNvPicPr>
            <a:picLocks noChangeAspect="1"/>
          </p:cNvPicPr>
          <p:nvPr/>
        </p:nvPicPr>
        <p:blipFill rotWithShape="1">
          <a:blip r:embed="rId5"/>
          <a:srcRect l="412" t="14735" r="-412" b="21442"/>
          <a:stretch/>
        </p:blipFill>
        <p:spPr>
          <a:xfrm>
            <a:off x="2848802" y="736793"/>
            <a:ext cx="2893219" cy="3282749"/>
          </a:xfrm>
          <a:prstGeom prst="rect">
            <a:avLst/>
          </a:prstGeom>
        </p:spPr>
      </p:pic>
      <p:pic>
        <p:nvPicPr>
          <p:cNvPr id="14" name="Imagine 13">
            <a:extLst>
              <a:ext uri="{FF2B5EF4-FFF2-40B4-BE49-F238E27FC236}">
                <a16:creationId xmlns:a16="http://schemas.microsoft.com/office/drawing/2014/main" xmlns="" id="{8334D3AE-A5A8-50C6-82DB-2D3D72B9E011}"/>
              </a:ext>
            </a:extLst>
          </p:cNvPr>
          <p:cNvPicPr>
            <a:picLocks noChangeAspect="1"/>
          </p:cNvPicPr>
          <p:nvPr/>
        </p:nvPicPr>
        <p:blipFill>
          <a:blip r:embed="rId6"/>
          <a:stretch>
            <a:fillRect/>
          </a:stretch>
        </p:blipFill>
        <p:spPr>
          <a:xfrm>
            <a:off x="5978808" y="4075015"/>
            <a:ext cx="2664183" cy="64623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2253" name="Google Shape;2253;p39"/>
          <p:cNvSpPr/>
          <p:nvPr/>
        </p:nvSpPr>
        <p:spPr>
          <a:xfrm>
            <a:off x="1369759" y="717880"/>
            <a:ext cx="1245895" cy="1148568"/>
          </a:xfrm>
          <a:custGeom>
            <a:avLst/>
            <a:gdLst/>
            <a:ahLst/>
            <a:cxnLst/>
            <a:rect l="l" t="t" r="r" b="b"/>
            <a:pathLst>
              <a:path w="21493" h="19814" extrusionOk="0">
                <a:moveTo>
                  <a:pt x="15473" y="1"/>
                </a:moveTo>
                <a:cubicBezTo>
                  <a:pt x="14968" y="1"/>
                  <a:pt x="14459" y="79"/>
                  <a:pt x="13954" y="241"/>
                </a:cubicBezTo>
                <a:cubicBezTo>
                  <a:pt x="12920" y="574"/>
                  <a:pt x="11997" y="1152"/>
                  <a:pt x="11015" y="1600"/>
                </a:cubicBezTo>
                <a:cubicBezTo>
                  <a:pt x="10454" y="1816"/>
                  <a:pt x="9874" y="1951"/>
                  <a:pt x="9279" y="2041"/>
                </a:cubicBezTo>
                <a:cubicBezTo>
                  <a:pt x="7450" y="2261"/>
                  <a:pt x="5580" y="2270"/>
                  <a:pt x="3913" y="3160"/>
                </a:cubicBezTo>
                <a:cubicBezTo>
                  <a:pt x="2185" y="4081"/>
                  <a:pt x="1007" y="5885"/>
                  <a:pt x="489" y="7735"/>
                </a:cubicBezTo>
                <a:cubicBezTo>
                  <a:pt x="0" y="9482"/>
                  <a:pt x="46" y="11457"/>
                  <a:pt x="684" y="13160"/>
                </a:cubicBezTo>
                <a:cubicBezTo>
                  <a:pt x="746" y="13326"/>
                  <a:pt x="814" y="13489"/>
                  <a:pt x="884" y="13650"/>
                </a:cubicBezTo>
                <a:cubicBezTo>
                  <a:pt x="1462" y="15173"/>
                  <a:pt x="2479" y="16548"/>
                  <a:pt x="3737" y="17553"/>
                </a:cubicBezTo>
                <a:cubicBezTo>
                  <a:pt x="5549" y="18999"/>
                  <a:pt x="7723" y="19800"/>
                  <a:pt x="10051" y="19814"/>
                </a:cubicBezTo>
                <a:cubicBezTo>
                  <a:pt x="10073" y="19814"/>
                  <a:pt x="10095" y="19814"/>
                  <a:pt x="10117" y="19814"/>
                </a:cubicBezTo>
                <a:cubicBezTo>
                  <a:pt x="14792" y="19814"/>
                  <a:pt x="19404" y="16777"/>
                  <a:pt x="20856" y="12270"/>
                </a:cubicBezTo>
                <a:cubicBezTo>
                  <a:pt x="21260" y="11015"/>
                  <a:pt x="21492" y="9633"/>
                  <a:pt x="21473" y="8313"/>
                </a:cubicBezTo>
                <a:cubicBezTo>
                  <a:pt x="21467" y="7987"/>
                  <a:pt x="21444" y="7655"/>
                  <a:pt x="21403" y="7328"/>
                </a:cubicBezTo>
                <a:cubicBezTo>
                  <a:pt x="21340" y="6580"/>
                  <a:pt x="21207" y="5839"/>
                  <a:pt x="21005" y="5121"/>
                </a:cubicBezTo>
                <a:cubicBezTo>
                  <a:pt x="20971" y="5001"/>
                  <a:pt x="20934" y="4880"/>
                  <a:pt x="20895" y="4762"/>
                </a:cubicBezTo>
                <a:cubicBezTo>
                  <a:pt x="20727" y="3980"/>
                  <a:pt x="20448" y="3227"/>
                  <a:pt x="19991" y="2559"/>
                </a:cubicBezTo>
                <a:cubicBezTo>
                  <a:pt x="19406" y="1707"/>
                  <a:pt x="18634" y="936"/>
                  <a:pt x="17682" y="500"/>
                </a:cubicBezTo>
                <a:cubicBezTo>
                  <a:pt x="16971" y="174"/>
                  <a:pt x="16226" y="1"/>
                  <a:pt x="154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9"/>
          <p:cNvSpPr txBox="1">
            <a:spLocks noGrp="1"/>
          </p:cNvSpPr>
          <p:nvPr>
            <p:ph type="title" idx="2"/>
          </p:nvPr>
        </p:nvSpPr>
        <p:spPr>
          <a:xfrm>
            <a:off x="1405921" y="827789"/>
            <a:ext cx="1134991" cy="81343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o-RO" sz="2400" dirty="0"/>
              <a:t>Ziua 5</a:t>
            </a:r>
            <a:endParaRPr sz="2400" dirty="0"/>
          </a:p>
        </p:txBody>
      </p:sp>
      <p:sp>
        <p:nvSpPr>
          <p:cNvPr id="2256" name="Google Shape;2256;p39"/>
          <p:cNvSpPr txBox="1">
            <a:spLocks noGrp="1"/>
          </p:cNvSpPr>
          <p:nvPr>
            <p:ph type="subTitle" idx="1"/>
          </p:nvPr>
        </p:nvSpPr>
        <p:spPr>
          <a:xfrm>
            <a:off x="816429" y="1596218"/>
            <a:ext cx="7094764" cy="335572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p>
          <a:p>
            <a:pPr marL="0" lvl="0" indent="0" algn="l" rtl="0">
              <a:spcBef>
                <a:spcPts val="0"/>
              </a:spcBef>
              <a:spcAft>
                <a:spcPts val="0"/>
              </a:spcAft>
              <a:buNone/>
            </a:pPr>
            <a:r>
              <a:rPr lang="ro-RO" dirty="0"/>
              <a:t>	</a:t>
            </a:r>
            <a:r>
              <a:rPr lang="ro-RO" sz="1400" dirty="0"/>
              <a:t>În a cincea zi de curs, am aflat despre cât de mult le place elevilor să scrie pe tablete sau telefoane, în loc să folosească hârtia tradițională. </a:t>
            </a:r>
          </a:p>
          <a:p>
            <a:pPr marL="0" lvl="0" indent="0" algn="l" rtl="0">
              <a:spcBef>
                <a:spcPts val="0"/>
              </a:spcBef>
              <a:spcAft>
                <a:spcPts val="0"/>
              </a:spcAft>
              <a:buNone/>
            </a:pPr>
            <a:r>
              <a:rPr lang="ro-RO" sz="1400" dirty="0"/>
              <a:t>Deși dispozitivele sunt interzise la ore în Turcia, profesorii le permit uneori pentru a-i face pe elevi să fie mai implicați în activități. </a:t>
            </a:r>
          </a:p>
          <a:p>
            <a:pPr marL="0" lvl="0" indent="0" algn="l" rtl="0">
              <a:spcBef>
                <a:spcPts val="0"/>
              </a:spcBef>
              <a:spcAft>
                <a:spcPts val="0"/>
              </a:spcAft>
              <a:buNone/>
            </a:pPr>
            <a:r>
              <a:rPr lang="ro-RO" sz="1400" dirty="0" err="1"/>
              <a:t>Padlet</a:t>
            </a:r>
            <a:r>
              <a:rPr lang="ro-RO" sz="1400" dirty="0"/>
              <a:t> și </a:t>
            </a:r>
            <a:r>
              <a:rPr lang="ro-RO" sz="1400" dirty="0" err="1"/>
              <a:t>Mentimeter</a:t>
            </a:r>
            <a:r>
              <a:rPr lang="ro-RO" sz="1400" dirty="0"/>
              <a:t> sunt două aplicații populare pentru a stimula participarea elevilor, iar </a:t>
            </a:r>
            <a:r>
              <a:rPr lang="ro-RO" sz="1400" dirty="0" err="1"/>
              <a:t>Quizizz</a:t>
            </a:r>
            <a:r>
              <a:rPr lang="ro-RO" sz="1400" dirty="0"/>
              <a:t> este o unealtă frecventă pentru a evalua înțelegerea subiectelor și a comunica cu părinții. </a:t>
            </a:r>
          </a:p>
          <a:p>
            <a:pPr marL="0" lvl="0" indent="0" algn="l" rtl="0">
              <a:spcBef>
                <a:spcPts val="0"/>
              </a:spcBef>
              <a:spcAft>
                <a:spcPts val="0"/>
              </a:spcAft>
              <a:buNone/>
            </a:pPr>
            <a:endParaRPr lang="ro-RO" sz="1400" dirty="0"/>
          </a:p>
          <a:p>
            <a:pPr marL="0" lvl="0" indent="0" algn="l" rtl="0">
              <a:spcBef>
                <a:spcPts val="0"/>
              </a:spcBef>
              <a:spcAft>
                <a:spcPts val="0"/>
              </a:spcAft>
              <a:buNone/>
            </a:pPr>
            <a:r>
              <a:rPr lang="ro-RO" sz="1400" dirty="0"/>
              <a:t>	Întrebările zilei au fost „CUM să (mai) atragem atenția elevilor spre școală?” și „Cum îi determinăm/convingem să se implice?”, concluzia îndreptându-ne mereu către ecrane, pentru un plus de efecte vizuale și dinamism. </a:t>
            </a:r>
            <a:endParaRPr lang="ro-RO" sz="1200" dirty="0"/>
          </a:p>
        </p:txBody>
      </p:sp>
      <p:sp>
        <p:nvSpPr>
          <p:cNvPr id="2271" name="Google Shape;2271;p39"/>
          <p:cNvSpPr/>
          <p:nvPr/>
        </p:nvSpPr>
        <p:spPr>
          <a:xfrm>
            <a:off x="7405091" y="9636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9"/>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9"/>
          <p:cNvSpPr/>
          <p:nvPr/>
        </p:nvSpPr>
        <p:spPr>
          <a:xfrm>
            <a:off x="8" y="-7"/>
            <a:ext cx="1190838" cy="333300"/>
          </a:xfrm>
          <a:custGeom>
            <a:avLst/>
            <a:gdLst/>
            <a:ahLst/>
            <a:cxnLst/>
            <a:rect l="l" t="t" r="r" b="b"/>
            <a:pathLst>
              <a:path w="13056" h="3654" extrusionOk="0">
                <a:moveTo>
                  <a:pt x="12825" y="0"/>
                </a:moveTo>
                <a:cubicBezTo>
                  <a:pt x="12738" y="0"/>
                  <a:pt x="12656" y="56"/>
                  <a:pt x="12627" y="144"/>
                </a:cubicBezTo>
                <a:cubicBezTo>
                  <a:pt x="12627" y="146"/>
                  <a:pt x="12522" y="458"/>
                  <a:pt x="12244" y="880"/>
                </a:cubicBezTo>
                <a:cubicBezTo>
                  <a:pt x="12180" y="974"/>
                  <a:pt x="12207" y="1103"/>
                  <a:pt x="12301" y="1165"/>
                </a:cubicBezTo>
                <a:cubicBezTo>
                  <a:pt x="12336" y="1190"/>
                  <a:pt x="12377" y="1201"/>
                  <a:pt x="12416" y="1201"/>
                </a:cubicBezTo>
                <a:cubicBezTo>
                  <a:pt x="12483" y="1201"/>
                  <a:pt x="12549" y="1169"/>
                  <a:pt x="12588" y="1108"/>
                </a:cubicBezTo>
                <a:cubicBezTo>
                  <a:pt x="12902" y="635"/>
                  <a:pt x="13017" y="284"/>
                  <a:pt x="13020" y="270"/>
                </a:cubicBezTo>
                <a:cubicBezTo>
                  <a:pt x="13056" y="162"/>
                  <a:pt x="12996" y="45"/>
                  <a:pt x="12888" y="10"/>
                </a:cubicBezTo>
                <a:cubicBezTo>
                  <a:pt x="12867" y="3"/>
                  <a:pt x="12846" y="0"/>
                  <a:pt x="12825" y="0"/>
                </a:cubicBezTo>
                <a:close/>
                <a:moveTo>
                  <a:pt x="238" y="806"/>
                </a:moveTo>
                <a:cubicBezTo>
                  <a:pt x="169" y="806"/>
                  <a:pt x="102" y="840"/>
                  <a:pt x="63" y="903"/>
                </a:cubicBezTo>
                <a:cubicBezTo>
                  <a:pt x="1" y="999"/>
                  <a:pt x="29" y="1126"/>
                  <a:pt x="127" y="1188"/>
                </a:cubicBezTo>
                <a:cubicBezTo>
                  <a:pt x="128" y="1188"/>
                  <a:pt x="180" y="1222"/>
                  <a:pt x="276" y="1279"/>
                </a:cubicBezTo>
                <a:cubicBezTo>
                  <a:pt x="309" y="1298"/>
                  <a:pt x="345" y="1309"/>
                  <a:pt x="382" y="1309"/>
                </a:cubicBezTo>
                <a:cubicBezTo>
                  <a:pt x="451" y="1309"/>
                  <a:pt x="520" y="1273"/>
                  <a:pt x="559" y="1208"/>
                </a:cubicBezTo>
                <a:cubicBezTo>
                  <a:pt x="618" y="1110"/>
                  <a:pt x="586" y="983"/>
                  <a:pt x="488" y="924"/>
                </a:cubicBezTo>
                <a:cubicBezTo>
                  <a:pt x="398" y="869"/>
                  <a:pt x="348" y="839"/>
                  <a:pt x="348" y="837"/>
                </a:cubicBezTo>
                <a:cubicBezTo>
                  <a:pt x="314" y="816"/>
                  <a:pt x="275" y="806"/>
                  <a:pt x="238" y="806"/>
                </a:cubicBezTo>
                <a:close/>
                <a:moveTo>
                  <a:pt x="1155" y="1332"/>
                </a:moveTo>
                <a:cubicBezTo>
                  <a:pt x="1082" y="1332"/>
                  <a:pt x="1010" y="1372"/>
                  <a:pt x="972" y="1442"/>
                </a:cubicBezTo>
                <a:cubicBezTo>
                  <a:pt x="919" y="1541"/>
                  <a:pt x="956" y="1667"/>
                  <a:pt x="1057" y="1720"/>
                </a:cubicBezTo>
                <a:cubicBezTo>
                  <a:pt x="1319" y="1860"/>
                  <a:pt x="1587" y="1998"/>
                  <a:pt x="1856" y="2127"/>
                </a:cubicBezTo>
                <a:cubicBezTo>
                  <a:pt x="1885" y="2142"/>
                  <a:pt x="1916" y="2147"/>
                  <a:pt x="1947" y="2147"/>
                </a:cubicBezTo>
                <a:cubicBezTo>
                  <a:pt x="2023" y="2147"/>
                  <a:pt x="2097" y="2104"/>
                  <a:pt x="2133" y="2030"/>
                </a:cubicBezTo>
                <a:cubicBezTo>
                  <a:pt x="2182" y="1927"/>
                  <a:pt x="2138" y="1805"/>
                  <a:pt x="2035" y="1755"/>
                </a:cubicBezTo>
                <a:cubicBezTo>
                  <a:pt x="1773" y="1628"/>
                  <a:pt x="1509" y="1493"/>
                  <a:pt x="1252" y="1357"/>
                </a:cubicBezTo>
                <a:cubicBezTo>
                  <a:pt x="1221" y="1340"/>
                  <a:pt x="1188" y="1332"/>
                  <a:pt x="1155" y="1332"/>
                </a:cubicBezTo>
                <a:close/>
                <a:moveTo>
                  <a:pt x="11860" y="1477"/>
                </a:moveTo>
                <a:cubicBezTo>
                  <a:pt x="11806" y="1477"/>
                  <a:pt x="11752" y="1497"/>
                  <a:pt x="11713" y="1539"/>
                </a:cubicBezTo>
                <a:cubicBezTo>
                  <a:pt x="11518" y="1741"/>
                  <a:pt x="11303" y="1931"/>
                  <a:pt x="11073" y="2099"/>
                </a:cubicBezTo>
                <a:cubicBezTo>
                  <a:pt x="10981" y="2168"/>
                  <a:pt x="10961" y="2298"/>
                  <a:pt x="11029" y="2390"/>
                </a:cubicBezTo>
                <a:cubicBezTo>
                  <a:pt x="11069" y="2445"/>
                  <a:pt x="11131" y="2473"/>
                  <a:pt x="11195" y="2473"/>
                </a:cubicBezTo>
                <a:cubicBezTo>
                  <a:pt x="11238" y="2473"/>
                  <a:pt x="11280" y="2461"/>
                  <a:pt x="11317" y="2432"/>
                </a:cubicBezTo>
                <a:cubicBezTo>
                  <a:pt x="11567" y="2250"/>
                  <a:pt x="11799" y="2046"/>
                  <a:pt x="12010" y="1826"/>
                </a:cubicBezTo>
                <a:cubicBezTo>
                  <a:pt x="12088" y="1745"/>
                  <a:pt x="12087" y="1614"/>
                  <a:pt x="12005" y="1534"/>
                </a:cubicBezTo>
                <a:cubicBezTo>
                  <a:pt x="11964" y="1496"/>
                  <a:pt x="11912" y="1477"/>
                  <a:pt x="11860" y="1477"/>
                </a:cubicBezTo>
                <a:close/>
                <a:moveTo>
                  <a:pt x="2752" y="2103"/>
                </a:moveTo>
                <a:cubicBezTo>
                  <a:pt x="2672" y="2103"/>
                  <a:pt x="2596" y="2150"/>
                  <a:pt x="2563" y="2228"/>
                </a:cubicBezTo>
                <a:cubicBezTo>
                  <a:pt x="2517" y="2333"/>
                  <a:pt x="2567" y="2453"/>
                  <a:pt x="2671" y="2500"/>
                </a:cubicBezTo>
                <a:cubicBezTo>
                  <a:pt x="2950" y="2620"/>
                  <a:pt x="3230" y="2732"/>
                  <a:pt x="3503" y="2834"/>
                </a:cubicBezTo>
                <a:cubicBezTo>
                  <a:pt x="3527" y="2843"/>
                  <a:pt x="3550" y="2849"/>
                  <a:pt x="3575" y="2849"/>
                </a:cubicBezTo>
                <a:cubicBezTo>
                  <a:pt x="3658" y="2849"/>
                  <a:pt x="3738" y="2797"/>
                  <a:pt x="3768" y="2714"/>
                </a:cubicBezTo>
                <a:cubicBezTo>
                  <a:pt x="3809" y="2608"/>
                  <a:pt x="3754" y="2489"/>
                  <a:pt x="3648" y="2448"/>
                </a:cubicBezTo>
                <a:cubicBezTo>
                  <a:pt x="3382" y="2347"/>
                  <a:pt x="3107" y="2237"/>
                  <a:pt x="2834" y="2120"/>
                </a:cubicBezTo>
                <a:cubicBezTo>
                  <a:pt x="2807" y="2108"/>
                  <a:pt x="2779" y="2103"/>
                  <a:pt x="2752" y="2103"/>
                </a:cubicBezTo>
                <a:close/>
                <a:moveTo>
                  <a:pt x="10443" y="2526"/>
                </a:moveTo>
                <a:cubicBezTo>
                  <a:pt x="10411" y="2526"/>
                  <a:pt x="10378" y="2533"/>
                  <a:pt x="10348" y="2549"/>
                </a:cubicBezTo>
                <a:cubicBezTo>
                  <a:pt x="10100" y="2677"/>
                  <a:pt x="9836" y="2790"/>
                  <a:pt x="9563" y="2886"/>
                </a:cubicBezTo>
                <a:cubicBezTo>
                  <a:pt x="9455" y="2923"/>
                  <a:pt x="9398" y="3042"/>
                  <a:pt x="9435" y="3150"/>
                </a:cubicBezTo>
                <a:cubicBezTo>
                  <a:pt x="9464" y="3235"/>
                  <a:pt x="9545" y="3288"/>
                  <a:pt x="9630" y="3288"/>
                </a:cubicBezTo>
                <a:cubicBezTo>
                  <a:pt x="9653" y="3288"/>
                  <a:pt x="9676" y="3285"/>
                  <a:pt x="9698" y="3276"/>
                </a:cubicBezTo>
                <a:cubicBezTo>
                  <a:pt x="9990" y="3175"/>
                  <a:pt x="10274" y="3054"/>
                  <a:pt x="10538" y="2916"/>
                </a:cubicBezTo>
                <a:cubicBezTo>
                  <a:pt x="10640" y="2865"/>
                  <a:pt x="10679" y="2739"/>
                  <a:pt x="10626" y="2638"/>
                </a:cubicBezTo>
                <a:cubicBezTo>
                  <a:pt x="10590" y="2567"/>
                  <a:pt x="10518" y="2526"/>
                  <a:pt x="10443" y="2526"/>
                </a:cubicBezTo>
                <a:close/>
                <a:moveTo>
                  <a:pt x="4414" y="2724"/>
                </a:moveTo>
                <a:cubicBezTo>
                  <a:pt x="4326" y="2724"/>
                  <a:pt x="4244" y="2781"/>
                  <a:pt x="4217" y="2870"/>
                </a:cubicBezTo>
                <a:cubicBezTo>
                  <a:pt x="4181" y="2978"/>
                  <a:pt x="4243" y="3095"/>
                  <a:pt x="4351" y="3129"/>
                </a:cubicBezTo>
                <a:cubicBezTo>
                  <a:pt x="4646" y="3221"/>
                  <a:pt x="4936" y="3302"/>
                  <a:pt x="5218" y="3371"/>
                </a:cubicBezTo>
                <a:cubicBezTo>
                  <a:pt x="5234" y="3375"/>
                  <a:pt x="5252" y="3377"/>
                  <a:pt x="5268" y="3377"/>
                </a:cubicBezTo>
                <a:cubicBezTo>
                  <a:pt x="5360" y="3377"/>
                  <a:pt x="5445" y="3315"/>
                  <a:pt x="5468" y="3219"/>
                </a:cubicBezTo>
                <a:cubicBezTo>
                  <a:pt x="5494" y="3109"/>
                  <a:pt x="5427" y="2998"/>
                  <a:pt x="5315" y="2969"/>
                </a:cubicBezTo>
                <a:cubicBezTo>
                  <a:pt x="5044" y="2904"/>
                  <a:pt x="4761" y="2824"/>
                  <a:pt x="4475" y="2733"/>
                </a:cubicBezTo>
                <a:cubicBezTo>
                  <a:pt x="4455" y="2727"/>
                  <a:pt x="4435" y="2724"/>
                  <a:pt x="4414" y="2724"/>
                </a:cubicBezTo>
                <a:close/>
                <a:moveTo>
                  <a:pt x="8778" y="3111"/>
                </a:moveTo>
                <a:cubicBezTo>
                  <a:pt x="8764" y="3111"/>
                  <a:pt x="8749" y="3113"/>
                  <a:pt x="8734" y="3116"/>
                </a:cubicBezTo>
                <a:cubicBezTo>
                  <a:pt x="8633" y="3138"/>
                  <a:pt x="8530" y="3157"/>
                  <a:pt x="8425" y="3175"/>
                </a:cubicBezTo>
                <a:cubicBezTo>
                  <a:pt x="8253" y="3205"/>
                  <a:pt x="8071" y="3226"/>
                  <a:pt x="7887" y="3239"/>
                </a:cubicBezTo>
                <a:cubicBezTo>
                  <a:pt x="7773" y="3247"/>
                  <a:pt x="7688" y="3345"/>
                  <a:pt x="7695" y="3460"/>
                </a:cubicBezTo>
                <a:cubicBezTo>
                  <a:pt x="7702" y="3568"/>
                  <a:pt x="7795" y="3651"/>
                  <a:pt x="7901" y="3651"/>
                </a:cubicBezTo>
                <a:lnTo>
                  <a:pt x="7915" y="3651"/>
                </a:lnTo>
                <a:cubicBezTo>
                  <a:pt x="8113" y="3637"/>
                  <a:pt x="8308" y="3614"/>
                  <a:pt x="8494" y="3582"/>
                </a:cubicBezTo>
                <a:cubicBezTo>
                  <a:pt x="8604" y="3565"/>
                  <a:pt x="8714" y="3543"/>
                  <a:pt x="8821" y="3520"/>
                </a:cubicBezTo>
                <a:cubicBezTo>
                  <a:pt x="8932" y="3497"/>
                  <a:pt x="9003" y="3387"/>
                  <a:pt x="8980" y="3276"/>
                </a:cubicBezTo>
                <a:cubicBezTo>
                  <a:pt x="8959" y="3179"/>
                  <a:pt x="8874" y="3111"/>
                  <a:pt x="8778" y="3111"/>
                </a:cubicBezTo>
                <a:close/>
                <a:moveTo>
                  <a:pt x="6135" y="3142"/>
                </a:moveTo>
                <a:cubicBezTo>
                  <a:pt x="6035" y="3142"/>
                  <a:pt x="5948" y="3215"/>
                  <a:pt x="5932" y="3315"/>
                </a:cubicBezTo>
                <a:cubicBezTo>
                  <a:pt x="5914" y="3428"/>
                  <a:pt x="5991" y="3534"/>
                  <a:pt x="6104" y="3552"/>
                </a:cubicBezTo>
                <a:cubicBezTo>
                  <a:pt x="6412" y="3602"/>
                  <a:pt x="6715" y="3635"/>
                  <a:pt x="7004" y="3653"/>
                </a:cubicBezTo>
                <a:lnTo>
                  <a:pt x="7017" y="3653"/>
                </a:lnTo>
                <a:cubicBezTo>
                  <a:pt x="7125" y="3653"/>
                  <a:pt x="7215" y="3570"/>
                  <a:pt x="7222" y="3460"/>
                </a:cubicBezTo>
                <a:cubicBezTo>
                  <a:pt x="7229" y="3345"/>
                  <a:pt x="7142" y="3247"/>
                  <a:pt x="7029" y="3240"/>
                </a:cubicBezTo>
                <a:cubicBezTo>
                  <a:pt x="6753" y="3224"/>
                  <a:pt x="6464" y="3192"/>
                  <a:pt x="6170" y="3145"/>
                </a:cubicBezTo>
                <a:cubicBezTo>
                  <a:pt x="6158" y="3143"/>
                  <a:pt x="6146" y="3142"/>
                  <a:pt x="6135" y="314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ine 2" descr="O imagine care conține Grafică, siglă, design grafic, clipart&#10;&#10;Descriere generată automat">
            <a:extLst>
              <a:ext uri="{FF2B5EF4-FFF2-40B4-BE49-F238E27FC236}">
                <a16:creationId xmlns:a16="http://schemas.microsoft.com/office/drawing/2014/main" xmlns="" id="{59D2B673-B3C2-A028-8B93-BDF69EADE65C}"/>
              </a:ext>
            </a:extLst>
          </p:cNvPr>
          <p:cNvPicPr>
            <a:picLocks noChangeAspect="1"/>
          </p:cNvPicPr>
          <p:nvPr/>
        </p:nvPicPr>
        <p:blipFill>
          <a:blip r:embed="rId3"/>
          <a:stretch>
            <a:fillRect/>
          </a:stretch>
        </p:blipFill>
        <p:spPr>
          <a:xfrm>
            <a:off x="4733065" y="717880"/>
            <a:ext cx="1563460" cy="1104977"/>
          </a:xfrm>
          <a:prstGeom prst="rect">
            <a:avLst/>
          </a:prstGeom>
        </p:spPr>
      </p:pic>
      <p:pic>
        <p:nvPicPr>
          <p:cNvPr id="6" name="Imagine 5" descr="O imagine care conține Grafică, cerc, captură de ecran, design grafic&#10;&#10;Descriere generată automat">
            <a:extLst>
              <a:ext uri="{FF2B5EF4-FFF2-40B4-BE49-F238E27FC236}">
                <a16:creationId xmlns:a16="http://schemas.microsoft.com/office/drawing/2014/main" xmlns="" id="{B07C29EC-AFF0-547D-688D-32329AA76B6A}"/>
              </a:ext>
            </a:extLst>
          </p:cNvPr>
          <p:cNvPicPr>
            <a:picLocks noChangeAspect="1"/>
          </p:cNvPicPr>
          <p:nvPr/>
        </p:nvPicPr>
        <p:blipFill>
          <a:blip r:embed="rId4"/>
          <a:stretch>
            <a:fillRect/>
          </a:stretch>
        </p:blipFill>
        <p:spPr>
          <a:xfrm>
            <a:off x="3430825" y="963661"/>
            <a:ext cx="808758" cy="808758"/>
          </a:xfrm>
          <a:prstGeom prst="rect">
            <a:avLst/>
          </a:prstGeom>
        </p:spPr>
      </p:pic>
      <p:pic>
        <p:nvPicPr>
          <p:cNvPr id="8" name="Imagine 7" descr="O imagine care conține text, siglă, Font, simbol&#10;&#10;Descriere generată automat">
            <a:extLst>
              <a:ext uri="{FF2B5EF4-FFF2-40B4-BE49-F238E27FC236}">
                <a16:creationId xmlns:a16="http://schemas.microsoft.com/office/drawing/2014/main" xmlns="" id="{4B17358E-D0B0-9D59-FD44-280A33A8CC48}"/>
              </a:ext>
            </a:extLst>
          </p:cNvPr>
          <p:cNvPicPr>
            <a:picLocks noChangeAspect="1"/>
          </p:cNvPicPr>
          <p:nvPr/>
        </p:nvPicPr>
        <p:blipFill>
          <a:blip r:embed="rId5"/>
          <a:stretch>
            <a:fillRect/>
          </a:stretch>
        </p:blipFill>
        <p:spPr>
          <a:xfrm>
            <a:off x="6515178" y="963661"/>
            <a:ext cx="1311445" cy="734409"/>
          </a:xfrm>
          <a:prstGeom prst="rect">
            <a:avLst/>
          </a:prstGeom>
        </p:spPr>
      </p:pic>
    </p:spTree>
    <p:extLst>
      <p:ext uri="{BB962C8B-B14F-4D97-AF65-F5344CB8AC3E}">
        <p14:creationId xmlns:p14="http://schemas.microsoft.com/office/powerpoint/2010/main" val="2980606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pic>
        <p:nvPicPr>
          <p:cNvPr id="2716" name="Google Shape;2716;p50"/>
          <p:cNvPicPr preferRelativeResize="0">
            <a:picLocks noGrp="1"/>
          </p:cNvPicPr>
          <p:nvPr>
            <p:ph type="pic" idx="2"/>
          </p:nvPr>
        </p:nvPicPr>
        <p:blipFill>
          <a:blip r:embed="rId3"/>
          <a:srcRect l="24545" r="24545"/>
          <a:stretch/>
        </p:blipFill>
        <p:spPr>
          <a:xfrm>
            <a:off x="5861959" y="1262676"/>
            <a:ext cx="2963634" cy="2820489"/>
          </a:xfrm>
          <a:prstGeom prst="ellipse">
            <a:avLst/>
          </a:prstGeom>
        </p:spPr>
      </p:pic>
      <p:sp>
        <p:nvSpPr>
          <p:cNvPr id="2718" name="Google Shape;2718;p50"/>
          <p:cNvSpPr txBox="1">
            <a:spLocks noGrp="1"/>
          </p:cNvSpPr>
          <p:nvPr>
            <p:ph type="subTitle" idx="1"/>
          </p:nvPr>
        </p:nvSpPr>
        <p:spPr>
          <a:xfrm>
            <a:off x="385058" y="691911"/>
            <a:ext cx="5608866" cy="28908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r>
              <a:rPr lang="ro-RO" sz="1100" dirty="0" err="1"/>
              <a:t>Quiziz</a:t>
            </a:r>
            <a:r>
              <a:rPr lang="ro-RO" sz="1100" dirty="0"/>
              <a:t> este o platformă de învățare online care permite profesorilor să creeze </a:t>
            </a:r>
            <a:r>
              <a:rPr lang="ro-RO" sz="1100" dirty="0" err="1"/>
              <a:t>quizuri</a:t>
            </a:r>
            <a:r>
              <a:rPr lang="ro-RO" sz="1100" dirty="0"/>
              <a:t> interactive pentru elevii lor. Aceasta are multe avantaje, printre care:</a:t>
            </a:r>
          </a:p>
          <a:p>
            <a:pPr marL="0" lvl="0" indent="0" algn="l" rtl="0">
              <a:spcBef>
                <a:spcPts val="0"/>
              </a:spcBef>
              <a:spcAft>
                <a:spcPts val="0"/>
              </a:spcAft>
              <a:buNone/>
            </a:pPr>
            <a:endParaRPr lang="ro-RO" sz="1100" dirty="0"/>
          </a:p>
          <a:p>
            <a:pPr marL="0" lvl="0" indent="0" algn="l" rtl="0">
              <a:spcBef>
                <a:spcPts val="0"/>
              </a:spcBef>
              <a:spcAft>
                <a:spcPts val="0"/>
              </a:spcAft>
              <a:buNone/>
            </a:pPr>
            <a:r>
              <a:rPr lang="ro-RO" sz="1100" b="1" dirty="0"/>
              <a:t>Personalizarea: </a:t>
            </a:r>
            <a:r>
              <a:rPr lang="ro-RO" sz="1100" dirty="0"/>
              <a:t>Profesorii pot crea </a:t>
            </a:r>
            <a:r>
              <a:rPr lang="ro-RO" sz="1100" dirty="0" err="1"/>
              <a:t>quizuri</a:t>
            </a:r>
            <a:r>
              <a:rPr lang="ro-RO" sz="1100" dirty="0"/>
              <a:t> personalizate pentru nevoile specifice ale clasei lor și pentru a evalua cunoștințele elevilor.</a:t>
            </a:r>
          </a:p>
          <a:p>
            <a:pPr marL="0" lvl="0" indent="0" algn="l" rtl="0">
              <a:spcBef>
                <a:spcPts val="0"/>
              </a:spcBef>
              <a:spcAft>
                <a:spcPts val="0"/>
              </a:spcAft>
              <a:buNone/>
            </a:pPr>
            <a:r>
              <a:rPr lang="ro-RO" sz="1100" dirty="0"/>
              <a:t>Interactivitate: </a:t>
            </a:r>
            <a:r>
              <a:rPr lang="ro-RO" sz="1100" dirty="0" err="1"/>
              <a:t>Quiziz</a:t>
            </a:r>
            <a:r>
              <a:rPr lang="ro-RO" sz="1100" dirty="0"/>
              <a:t> oferă o experiență de învățare interactivă, cu întrebări, feedback instant și </a:t>
            </a:r>
            <a:r>
              <a:rPr lang="ro-RO" sz="1100" dirty="0" err="1"/>
              <a:t>punctajuri</a:t>
            </a:r>
            <a:r>
              <a:rPr lang="ro-RO" sz="1100" dirty="0"/>
              <a:t>.</a:t>
            </a:r>
          </a:p>
          <a:p>
            <a:pPr marL="0" lvl="0" indent="0" algn="l" rtl="0">
              <a:spcBef>
                <a:spcPts val="0"/>
              </a:spcBef>
              <a:spcAft>
                <a:spcPts val="0"/>
              </a:spcAft>
              <a:buNone/>
            </a:pPr>
            <a:r>
              <a:rPr lang="ro-RO" sz="1100" b="1" dirty="0"/>
              <a:t>Accesibilitate: </a:t>
            </a:r>
            <a:r>
              <a:rPr lang="ro-RO" sz="1100" dirty="0"/>
              <a:t>Elevii pot accesa </a:t>
            </a:r>
            <a:r>
              <a:rPr lang="ro-RO" sz="1100" dirty="0" err="1"/>
              <a:t>quizuri</a:t>
            </a:r>
            <a:r>
              <a:rPr lang="ro-RO" sz="1100" dirty="0"/>
              <a:t> de pe orice dispozitiv cu internet și pot fi folosite în clasă sau acasă.</a:t>
            </a:r>
          </a:p>
          <a:p>
            <a:pPr marL="0" lvl="0" indent="0" algn="l" rtl="0">
              <a:spcBef>
                <a:spcPts val="0"/>
              </a:spcBef>
              <a:spcAft>
                <a:spcPts val="0"/>
              </a:spcAft>
              <a:buNone/>
            </a:pPr>
            <a:r>
              <a:rPr lang="ro-RO" sz="1100" b="1" dirty="0"/>
              <a:t>Monitorizare</a:t>
            </a:r>
            <a:r>
              <a:rPr lang="ro-RO" sz="1100" dirty="0"/>
              <a:t>: Profesorii pot monitoriza progresul elevilor și pot oferi ajutor individual la nevoie.</a:t>
            </a:r>
          </a:p>
          <a:p>
            <a:pPr marL="0" lvl="0" indent="0" algn="l" rtl="0">
              <a:spcBef>
                <a:spcPts val="0"/>
              </a:spcBef>
              <a:spcAft>
                <a:spcPts val="0"/>
              </a:spcAft>
              <a:buNone/>
            </a:pPr>
            <a:r>
              <a:rPr lang="ro-RO" sz="1100" b="1" dirty="0"/>
              <a:t>Economie de timp</a:t>
            </a:r>
            <a:r>
              <a:rPr lang="ro-RO" sz="1100" dirty="0"/>
              <a:t>: Profesorii pot economisi mult timp la crearea </a:t>
            </a:r>
            <a:r>
              <a:rPr lang="ro-RO" sz="1100" dirty="0" err="1"/>
              <a:t>quizurilor</a:t>
            </a:r>
            <a:r>
              <a:rPr lang="ro-RO" sz="1100" dirty="0"/>
              <a:t>, prin folosirea </a:t>
            </a:r>
            <a:r>
              <a:rPr lang="ro-RO" sz="1100" dirty="0" err="1"/>
              <a:t>template</a:t>
            </a:r>
            <a:r>
              <a:rPr lang="ro-RO" sz="1100" dirty="0"/>
              <a:t>-urilor și a bazei de date cu întrebări disponibile.</a:t>
            </a:r>
          </a:p>
          <a:p>
            <a:pPr marL="0" lvl="0" indent="0" algn="l" rtl="0">
              <a:spcBef>
                <a:spcPts val="0"/>
              </a:spcBef>
              <a:spcAft>
                <a:spcPts val="0"/>
              </a:spcAft>
              <a:buNone/>
            </a:pPr>
            <a:r>
              <a:rPr lang="ro-RO" sz="1100" b="1" dirty="0"/>
              <a:t>Motivare</a:t>
            </a:r>
            <a:r>
              <a:rPr lang="ro-RO" sz="1100" dirty="0"/>
              <a:t>: Elevii sunt motivați de competiția sănătoasă creată de acest tip de evaluare.</a:t>
            </a:r>
          </a:p>
          <a:p>
            <a:pPr marL="0" lvl="0" indent="0" algn="l" rtl="0">
              <a:spcBef>
                <a:spcPts val="0"/>
              </a:spcBef>
              <a:spcAft>
                <a:spcPts val="0"/>
              </a:spcAft>
              <a:buNone/>
            </a:pPr>
            <a:r>
              <a:rPr lang="ro-RO" sz="1100" b="1" dirty="0"/>
              <a:t>Eficiență a feedback-ului: </a:t>
            </a:r>
            <a:r>
              <a:rPr lang="ro-RO" sz="1100" dirty="0"/>
              <a:t>Feedback-</a:t>
            </a:r>
            <a:r>
              <a:rPr lang="ro-RO" sz="1100" dirty="0" err="1"/>
              <a:t>ul</a:t>
            </a:r>
            <a:r>
              <a:rPr lang="ro-RO" sz="1100" dirty="0"/>
              <a:t> poate fi oferit instant, în plus, </a:t>
            </a:r>
            <a:r>
              <a:rPr lang="ro-RO" sz="1100" dirty="0" err="1"/>
              <a:t>quizurile</a:t>
            </a:r>
            <a:r>
              <a:rPr lang="ro-RO" sz="1100" dirty="0"/>
              <a:t> pot fi create astfel încât feedback-</a:t>
            </a:r>
            <a:r>
              <a:rPr lang="ro-RO" sz="1100" dirty="0" err="1"/>
              <a:t>ul</a:t>
            </a:r>
            <a:r>
              <a:rPr lang="ro-RO" sz="1100" dirty="0"/>
              <a:t> să fie foarte precis și individualizat.</a:t>
            </a:r>
            <a:endParaRPr sz="1100" dirty="0"/>
          </a:p>
        </p:txBody>
      </p:sp>
      <p:sp>
        <p:nvSpPr>
          <p:cNvPr id="2719" name="Google Shape;2719;p50"/>
          <p:cNvSpPr/>
          <p:nvPr/>
        </p:nvSpPr>
        <p:spPr>
          <a:xfrm flipH="1">
            <a:off x="5097153" y="4261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flipH="1">
            <a:off x="4652691" y="38963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8147166" y="6919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pic>
        <p:nvPicPr>
          <p:cNvPr id="4" name="Imagine 3" descr="O imagine care conține Grafică, cerc, captură de ecran, design grafic&#10;&#10;Descriere generată automat">
            <a:extLst>
              <a:ext uri="{FF2B5EF4-FFF2-40B4-BE49-F238E27FC236}">
                <a16:creationId xmlns:a16="http://schemas.microsoft.com/office/drawing/2014/main" xmlns="" id="{685B3599-C2B5-EA49-AC96-1B63C3A7CCC7}"/>
              </a:ext>
            </a:extLst>
          </p:cNvPr>
          <p:cNvPicPr>
            <a:picLocks noChangeAspect="1"/>
          </p:cNvPicPr>
          <p:nvPr/>
        </p:nvPicPr>
        <p:blipFill>
          <a:blip r:embed="rId4"/>
          <a:stretch>
            <a:fillRect/>
          </a:stretch>
        </p:blipFill>
        <p:spPr>
          <a:xfrm>
            <a:off x="789414" y="550577"/>
            <a:ext cx="469446" cy="469446"/>
          </a:xfrm>
          <a:prstGeom prst="rect">
            <a:avLst/>
          </a:prstGeom>
        </p:spPr>
      </p:pic>
    </p:spTree>
    <p:extLst>
      <p:ext uri="{BB962C8B-B14F-4D97-AF65-F5344CB8AC3E}">
        <p14:creationId xmlns:p14="http://schemas.microsoft.com/office/powerpoint/2010/main" val="2776690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pic>
        <p:nvPicPr>
          <p:cNvPr id="2716" name="Google Shape;2716;p50"/>
          <p:cNvPicPr preferRelativeResize="0">
            <a:picLocks noGrp="1"/>
          </p:cNvPicPr>
          <p:nvPr>
            <p:ph type="pic" idx="2"/>
          </p:nvPr>
        </p:nvPicPr>
        <p:blipFill>
          <a:blip r:embed="rId3"/>
          <a:srcRect l="10597" r="10597"/>
          <a:stretch/>
        </p:blipFill>
        <p:spPr>
          <a:xfrm>
            <a:off x="5763987" y="1169286"/>
            <a:ext cx="2963634" cy="2820489"/>
          </a:xfrm>
          <a:prstGeom prst="ellipse">
            <a:avLst/>
          </a:prstGeom>
        </p:spPr>
      </p:pic>
      <p:sp>
        <p:nvSpPr>
          <p:cNvPr id="2718" name="Google Shape;2718;p50"/>
          <p:cNvSpPr txBox="1">
            <a:spLocks noGrp="1"/>
          </p:cNvSpPr>
          <p:nvPr>
            <p:ph type="subTitle" idx="1"/>
          </p:nvPr>
        </p:nvSpPr>
        <p:spPr>
          <a:xfrm>
            <a:off x="477609" y="481693"/>
            <a:ext cx="5608866" cy="261121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r>
              <a:rPr lang="ro-RO" sz="1200" dirty="0" err="1"/>
              <a:t>Padlet</a:t>
            </a:r>
            <a:r>
              <a:rPr lang="ro-RO" sz="1200" dirty="0"/>
              <a:t> este o platformă online de colaborare și colectare de informații, care permite utilizatorilor să creeze tablouri digitale și să adauge note, link-uri, imagini, videoclipuri și alte tipuri de conținut pe acestea. </a:t>
            </a:r>
            <a:r>
              <a:rPr lang="ro-RO" sz="1200" dirty="0" err="1"/>
              <a:t>Padlet</a:t>
            </a:r>
            <a:r>
              <a:rPr lang="ro-RO" sz="1200" dirty="0"/>
              <a:t> este folosit în principal în scopuri </a:t>
            </a:r>
            <a:r>
              <a:rPr lang="ro-RO" sz="1200" dirty="0" err="1"/>
              <a:t>educationale</a:t>
            </a:r>
            <a:r>
              <a:rPr lang="ro-RO" sz="1200" dirty="0"/>
              <a:t>, dar poate fi utilizat și în alte domenii, cum ar fi dezvoltarea afacerilor sau organizarea evenimentelor.</a:t>
            </a:r>
          </a:p>
          <a:p>
            <a:pPr marL="0" lvl="0" indent="0" algn="l" rtl="0">
              <a:spcBef>
                <a:spcPts val="0"/>
              </a:spcBef>
              <a:spcAft>
                <a:spcPts val="0"/>
              </a:spcAft>
              <a:buNone/>
            </a:pPr>
            <a:endParaRPr lang="ro-RO" sz="1200" dirty="0"/>
          </a:p>
          <a:p>
            <a:pPr marL="0" lvl="0" indent="0" algn="l" rtl="0">
              <a:spcBef>
                <a:spcPts val="0"/>
              </a:spcBef>
              <a:spcAft>
                <a:spcPts val="0"/>
              </a:spcAft>
              <a:buNone/>
            </a:pPr>
            <a:r>
              <a:rPr lang="ro-RO" sz="1200" dirty="0"/>
              <a:t>Avantaje:</a:t>
            </a:r>
          </a:p>
          <a:p>
            <a:pPr marL="0" lvl="0" indent="0" algn="l" rtl="0">
              <a:spcBef>
                <a:spcPts val="0"/>
              </a:spcBef>
              <a:spcAft>
                <a:spcPts val="0"/>
              </a:spcAft>
              <a:buNone/>
            </a:pPr>
            <a:endParaRPr lang="ro-RO" sz="1200" dirty="0"/>
          </a:p>
          <a:p>
            <a:pPr marL="0" lvl="0" indent="0" algn="l" rtl="0">
              <a:spcBef>
                <a:spcPts val="0"/>
              </a:spcBef>
              <a:spcAft>
                <a:spcPts val="0"/>
              </a:spcAft>
              <a:buNone/>
            </a:pPr>
            <a:r>
              <a:rPr lang="ro-RO" sz="1200" b="1" dirty="0"/>
              <a:t>Colaborarea</a:t>
            </a:r>
            <a:r>
              <a:rPr lang="ro-RO" sz="1200" dirty="0"/>
              <a:t> în timp real: Utilizatorii pot lucra împreună în timp real, adăugând și editând conținutul tabloului.</a:t>
            </a:r>
          </a:p>
          <a:p>
            <a:pPr marL="0" lvl="0" indent="0" algn="l" rtl="0">
              <a:spcBef>
                <a:spcPts val="0"/>
              </a:spcBef>
              <a:spcAft>
                <a:spcPts val="0"/>
              </a:spcAft>
              <a:buNone/>
            </a:pPr>
            <a:r>
              <a:rPr lang="ro-RO" sz="1200" dirty="0"/>
              <a:t>Accesibilitate: </a:t>
            </a:r>
            <a:r>
              <a:rPr lang="ro-RO" sz="1200" dirty="0" err="1"/>
              <a:t>Padlet</a:t>
            </a:r>
            <a:r>
              <a:rPr lang="ro-RO" sz="1200" dirty="0"/>
              <a:t> este o platformă bazată pe web, ceea ce înseamnă </a:t>
            </a:r>
          </a:p>
          <a:p>
            <a:pPr marL="0" lvl="0" indent="0" algn="l" rtl="0">
              <a:spcBef>
                <a:spcPts val="0"/>
              </a:spcBef>
              <a:spcAft>
                <a:spcPts val="0"/>
              </a:spcAft>
              <a:buNone/>
            </a:pPr>
            <a:r>
              <a:rPr lang="ro-RO" sz="1200" dirty="0"/>
              <a:t>că poate fi accesată de oriunde, oricând, cu o conexiune la internet.</a:t>
            </a:r>
          </a:p>
          <a:p>
            <a:pPr marL="0" lvl="0" indent="0" algn="l" rtl="0">
              <a:spcBef>
                <a:spcPts val="0"/>
              </a:spcBef>
              <a:spcAft>
                <a:spcPts val="0"/>
              </a:spcAft>
              <a:buNone/>
            </a:pPr>
            <a:r>
              <a:rPr lang="ro-RO" sz="1200" b="1" dirty="0"/>
              <a:t>Personalizare</a:t>
            </a:r>
            <a:r>
              <a:rPr lang="ro-RO" sz="1200" dirty="0"/>
              <a:t>: Utilizatorii pot personaliza tabloul lor, alegând diapozitive de fundal, culori și fonturi.</a:t>
            </a:r>
          </a:p>
          <a:p>
            <a:pPr marL="0" lvl="0" indent="0" algn="l" rtl="0">
              <a:spcBef>
                <a:spcPts val="0"/>
              </a:spcBef>
              <a:spcAft>
                <a:spcPts val="0"/>
              </a:spcAft>
              <a:buNone/>
            </a:pPr>
            <a:r>
              <a:rPr lang="ro-RO" sz="1200" b="1" dirty="0"/>
              <a:t>Organizare: </a:t>
            </a:r>
            <a:r>
              <a:rPr lang="ro-RO" sz="1200" dirty="0" err="1"/>
              <a:t>Padlet</a:t>
            </a:r>
            <a:r>
              <a:rPr lang="ro-RO" sz="1200" dirty="0"/>
              <a:t> permite organizarea conținutului pe tablouri separate, ceea ce face mai ușor de găsit informațiile.</a:t>
            </a:r>
          </a:p>
          <a:p>
            <a:pPr marL="0" lvl="0" indent="0" algn="l" rtl="0">
              <a:spcBef>
                <a:spcPts val="0"/>
              </a:spcBef>
              <a:spcAft>
                <a:spcPts val="0"/>
              </a:spcAft>
              <a:buNone/>
            </a:pPr>
            <a:r>
              <a:rPr lang="ro-RO" sz="1200" b="1" dirty="0"/>
              <a:t>Creativitate</a:t>
            </a:r>
            <a:r>
              <a:rPr lang="ro-RO" sz="1200" dirty="0"/>
              <a:t>: Utilizatorii pot folosi </a:t>
            </a:r>
            <a:r>
              <a:rPr lang="ro-RO" sz="1200" dirty="0" err="1"/>
              <a:t>padlet</a:t>
            </a:r>
            <a:r>
              <a:rPr lang="ro-RO" sz="1200" dirty="0"/>
              <a:t> pentru a crea proiecte creative, cum ar fi prezentări sau colaje digitale, încorporând imagini și alte tipuri de conținut multimedia.</a:t>
            </a:r>
            <a:endParaRPr sz="1050" dirty="0"/>
          </a:p>
        </p:txBody>
      </p:sp>
      <p:sp>
        <p:nvSpPr>
          <p:cNvPr id="2719" name="Google Shape;2719;p50"/>
          <p:cNvSpPr/>
          <p:nvPr/>
        </p:nvSpPr>
        <p:spPr>
          <a:xfrm flipH="1">
            <a:off x="5097153" y="4261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flipH="1">
            <a:off x="4652691" y="38963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8147166" y="6919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pic>
        <p:nvPicPr>
          <p:cNvPr id="3" name="Imagine 2" descr="O imagine care conține Grafică, siglă, design grafic, clipart&#10;&#10;Descriere generată automat">
            <a:extLst>
              <a:ext uri="{FF2B5EF4-FFF2-40B4-BE49-F238E27FC236}">
                <a16:creationId xmlns:a16="http://schemas.microsoft.com/office/drawing/2014/main" xmlns="" id="{D5085AFD-9DDE-366C-15D1-582FD129F797}"/>
              </a:ext>
            </a:extLst>
          </p:cNvPr>
          <p:cNvPicPr>
            <a:picLocks noChangeAspect="1"/>
          </p:cNvPicPr>
          <p:nvPr/>
        </p:nvPicPr>
        <p:blipFill>
          <a:blip r:embed="rId4"/>
          <a:stretch>
            <a:fillRect/>
          </a:stretch>
        </p:blipFill>
        <p:spPr>
          <a:xfrm>
            <a:off x="645101" y="292042"/>
            <a:ext cx="697923" cy="493258"/>
          </a:xfrm>
          <a:prstGeom prst="rect">
            <a:avLst/>
          </a:prstGeom>
        </p:spPr>
      </p:pic>
    </p:spTree>
    <p:extLst>
      <p:ext uri="{BB962C8B-B14F-4D97-AF65-F5344CB8AC3E}">
        <p14:creationId xmlns:p14="http://schemas.microsoft.com/office/powerpoint/2010/main" val="1205262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pic>
        <p:nvPicPr>
          <p:cNvPr id="2716" name="Google Shape;2716;p50"/>
          <p:cNvPicPr preferRelativeResize="0">
            <a:picLocks noGrp="1"/>
          </p:cNvPicPr>
          <p:nvPr>
            <p:ph type="pic" idx="2"/>
          </p:nvPr>
        </p:nvPicPr>
        <p:blipFill>
          <a:blip r:embed="rId3"/>
          <a:srcRect l="21875" r="21875"/>
          <a:stretch/>
        </p:blipFill>
        <p:spPr>
          <a:xfrm>
            <a:off x="4548091" y="878690"/>
            <a:ext cx="3519600" cy="3519600"/>
          </a:xfrm>
          <a:prstGeom prst="ellipse">
            <a:avLst/>
          </a:prstGeom>
        </p:spPr>
      </p:pic>
      <p:sp>
        <p:nvSpPr>
          <p:cNvPr id="2718" name="Google Shape;2718;p50"/>
          <p:cNvSpPr txBox="1">
            <a:spLocks noGrp="1"/>
          </p:cNvSpPr>
          <p:nvPr>
            <p:ph type="subTitle" idx="1"/>
          </p:nvPr>
        </p:nvSpPr>
        <p:spPr>
          <a:xfrm>
            <a:off x="720000" y="1126671"/>
            <a:ext cx="3932700" cy="28908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endParaRPr dirty="0"/>
          </a:p>
        </p:txBody>
      </p:sp>
      <p:sp>
        <p:nvSpPr>
          <p:cNvPr id="2719" name="Google Shape;2719;p50"/>
          <p:cNvSpPr/>
          <p:nvPr/>
        </p:nvSpPr>
        <p:spPr>
          <a:xfrm flipH="1">
            <a:off x="5097153" y="4261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flipH="1">
            <a:off x="4652691" y="38963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50"/>
          <p:cNvSpPr/>
          <p:nvPr/>
        </p:nvSpPr>
        <p:spPr>
          <a:xfrm>
            <a:off x="6989397" y="833673"/>
            <a:ext cx="1236835" cy="489612"/>
          </a:xfrm>
          <a:custGeom>
            <a:avLst/>
            <a:gdLst/>
            <a:ahLst/>
            <a:cxnLst/>
            <a:rect l="l" t="t" r="r" b="b"/>
            <a:pathLst>
              <a:path w="36083" h="14031" extrusionOk="0">
                <a:moveTo>
                  <a:pt x="18007" y="0"/>
                </a:moveTo>
                <a:cubicBezTo>
                  <a:pt x="15994" y="0"/>
                  <a:pt x="14021" y="912"/>
                  <a:pt x="12749" y="2604"/>
                </a:cubicBezTo>
                <a:cubicBezTo>
                  <a:pt x="12302" y="3196"/>
                  <a:pt x="11957" y="3864"/>
                  <a:pt x="11732" y="4571"/>
                </a:cubicBezTo>
                <a:cubicBezTo>
                  <a:pt x="11672" y="4757"/>
                  <a:pt x="11622" y="4945"/>
                  <a:pt x="11581" y="5134"/>
                </a:cubicBezTo>
                <a:cubicBezTo>
                  <a:pt x="11547" y="5292"/>
                  <a:pt x="11570" y="5420"/>
                  <a:pt x="11435" y="5420"/>
                </a:cubicBezTo>
                <a:cubicBezTo>
                  <a:pt x="11415" y="5420"/>
                  <a:pt x="11391" y="5417"/>
                  <a:pt x="11363" y="5411"/>
                </a:cubicBezTo>
                <a:cubicBezTo>
                  <a:pt x="11163" y="5370"/>
                  <a:pt x="10965" y="5248"/>
                  <a:pt x="10766" y="5189"/>
                </a:cubicBezTo>
                <a:cubicBezTo>
                  <a:pt x="10552" y="5127"/>
                  <a:pt x="10335" y="5083"/>
                  <a:pt x="10116" y="5053"/>
                </a:cubicBezTo>
                <a:cubicBezTo>
                  <a:pt x="9899" y="5022"/>
                  <a:pt x="9681" y="5007"/>
                  <a:pt x="9464" y="5007"/>
                </a:cubicBezTo>
                <a:cubicBezTo>
                  <a:pt x="8125" y="5007"/>
                  <a:pt x="6822" y="5578"/>
                  <a:pt x="5937" y="6609"/>
                </a:cubicBezTo>
                <a:cubicBezTo>
                  <a:pt x="5452" y="7174"/>
                  <a:pt x="5202" y="7782"/>
                  <a:pt x="4945" y="8468"/>
                </a:cubicBezTo>
                <a:cubicBezTo>
                  <a:pt x="4808" y="8829"/>
                  <a:pt x="4418" y="8774"/>
                  <a:pt x="4092" y="8842"/>
                </a:cubicBezTo>
                <a:cubicBezTo>
                  <a:pt x="3738" y="8914"/>
                  <a:pt x="3396" y="9036"/>
                  <a:pt x="3068" y="9191"/>
                </a:cubicBezTo>
                <a:cubicBezTo>
                  <a:pt x="1829" y="9775"/>
                  <a:pt x="851" y="10920"/>
                  <a:pt x="456" y="12232"/>
                </a:cubicBezTo>
                <a:cubicBezTo>
                  <a:pt x="312" y="12705"/>
                  <a:pt x="1" y="13789"/>
                  <a:pt x="681" y="13988"/>
                </a:cubicBezTo>
                <a:cubicBezTo>
                  <a:pt x="727" y="14014"/>
                  <a:pt x="782" y="14030"/>
                  <a:pt x="848" y="14030"/>
                </a:cubicBezTo>
                <a:lnTo>
                  <a:pt x="35235" y="14030"/>
                </a:lnTo>
                <a:cubicBezTo>
                  <a:pt x="35301" y="14030"/>
                  <a:pt x="35357" y="14014"/>
                  <a:pt x="35402" y="13988"/>
                </a:cubicBezTo>
                <a:cubicBezTo>
                  <a:pt x="36082" y="13789"/>
                  <a:pt x="35770" y="12705"/>
                  <a:pt x="35627" y="12232"/>
                </a:cubicBezTo>
                <a:cubicBezTo>
                  <a:pt x="35232" y="10920"/>
                  <a:pt x="34255" y="9775"/>
                  <a:pt x="33015" y="9191"/>
                </a:cubicBezTo>
                <a:cubicBezTo>
                  <a:pt x="32687" y="9036"/>
                  <a:pt x="32345" y="8914"/>
                  <a:pt x="31990" y="8842"/>
                </a:cubicBezTo>
                <a:cubicBezTo>
                  <a:pt x="31664" y="8774"/>
                  <a:pt x="31274" y="8829"/>
                  <a:pt x="31138" y="8468"/>
                </a:cubicBezTo>
                <a:cubicBezTo>
                  <a:pt x="30881" y="7782"/>
                  <a:pt x="30631" y="7174"/>
                  <a:pt x="30146" y="6609"/>
                </a:cubicBezTo>
                <a:cubicBezTo>
                  <a:pt x="29263" y="5578"/>
                  <a:pt x="27958" y="5007"/>
                  <a:pt x="26619" y="5007"/>
                </a:cubicBezTo>
                <a:cubicBezTo>
                  <a:pt x="26402" y="5007"/>
                  <a:pt x="26184" y="5022"/>
                  <a:pt x="25967" y="5053"/>
                </a:cubicBezTo>
                <a:cubicBezTo>
                  <a:pt x="25747" y="5083"/>
                  <a:pt x="25531" y="5127"/>
                  <a:pt x="25317" y="5189"/>
                </a:cubicBezTo>
                <a:cubicBezTo>
                  <a:pt x="25118" y="5248"/>
                  <a:pt x="24920" y="5370"/>
                  <a:pt x="24720" y="5411"/>
                </a:cubicBezTo>
                <a:cubicBezTo>
                  <a:pt x="24692" y="5417"/>
                  <a:pt x="24668" y="5420"/>
                  <a:pt x="24648" y="5420"/>
                </a:cubicBezTo>
                <a:cubicBezTo>
                  <a:pt x="24513" y="5420"/>
                  <a:pt x="24535" y="5292"/>
                  <a:pt x="24502" y="5134"/>
                </a:cubicBezTo>
                <a:cubicBezTo>
                  <a:pt x="24461" y="4945"/>
                  <a:pt x="24411" y="4757"/>
                  <a:pt x="24353" y="4571"/>
                </a:cubicBezTo>
                <a:cubicBezTo>
                  <a:pt x="24126" y="3864"/>
                  <a:pt x="23780" y="3196"/>
                  <a:pt x="23334" y="2604"/>
                </a:cubicBezTo>
                <a:cubicBezTo>
                  <a:pt x="22062" y="912"/>
                  <a:pt x="20089" y="0"/>
                  <a:pt x="18077" y="0"/>
                </a:cubicBezTo>
                <a:cubicBezTo>
                  <a:pt x="18066" y="0"/>
                  <a:pt x="18054" y="1"/>
                  <a:pt x="18042" y="1"/>
                </a:cubicBezTo>
                <a:cubicBezTo>
                  <a:pt x="18031" y="1"/>
                  <a:pt x="18019" y="0"/>
                  <a:pt x="180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8147166" y="6919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sp>
        <p:nvSpPr>
          <p:cNvPr id="2" name="CasetăText 1">
            <a:extLst>
              <a:ext uri="{FF2B5EF4-FFF2-40B4-BE49-F238E27FC236}">
                <a16:creationId xmlns:a16="http://schemas.microsoft.com/office/drawing/2014/main" xmlns="" id="{815B1278-74A7-859E-D769-C2300D79A3EC}"/>
              </a:ext>
            </a:extLst>
          </p:cNvPr>
          <p:cNvSpPr txBox="1"/>
          <p:nvPr/>
        </p:nvSpPr>
        <p:spPr>
          <a:xfrm>
            <a:off x="720000" y="833673"/>
            <a:ext cx="3805893" cy="1384995"/>
          </a:xfrm>
          <a:prstGeom prst="rect">
            <a:avLst/>
          </a:prstGeom>
          <a:noFill/>
        </p:spPr>
        <p:txBody>
          <a:bodyPr wrap="square" rtlCol="0">
            <a:spAutoFit/>
          </a:bodyPr>
          <a:lstStyle/>
          <a:p>
            <a:r>
              <a:rPr lang="ro-RO" dirty="0">
                <a:solidFill>
                  <a:schemeClr val="bg2">
                    <a:lumMod val="50000"/>
                  </a:schemeClr>
                </a:solidFill>
                <a:latin typeface="Varela Round" panose="00000500000000000000" pitchFamily="2" charset="-79"/>
                <a:cs typeface="Varela Round" panose="00000500000000000000" pitchFamily="2" charset="-79"/>
              </a:rPr>
              <a:t>În cea de a cincea zi a fost rândul echipei noastre să-și prezinte orașul și școala. Am ales imagini pline de culoare și în permanentă mișcare, astfel încât să ne asigurăm că avem toată atenția celor prezenți.</a:t>
            </a:r>
          </a:p>
        </p:txBody>
      </p:sp>
      <p:pic>
        <p:nvPicPr>
          <p:cNvPr id="3" name="Imagine 2">
            <a:extLst>
              <a:ext uri="{FF2B5EF4-FFF2-40B4-BE49-F238E27FC236}">
                <a16:creationId xmlns:a16="http://schemas.microsoft.com/office/drawing/2014/main" xmlns="" id="{4289A44F-3AD8-8818-B10F-7A498CC76C3B}"/>
              </a:ext>
            </a:extLst>
          </p:cNvPr>
          <p:cNvPicPr>
            <a:picLocks noChangeAspect="1"/>
          </p:cNvPicPr>
          <p:nvPr/>
        </p:nvPicPr>
        <p:blipFill>
          <a:blip r:embed="rId4"/>
          <a:stretch>
            <a:fillRect/>
          </a:stretch>
        </p:blipFill>
        <p:spPr>
          <a:xfrm>
            <a:off x="2253724" y="2549020"/>
            <a:ext cx="2191556" cy="2191556"/>
          </a:xfrm>
          <a:prstGeom prst="rect">
            <a:avLst/>
          </a:prstGeom>
        </p:spPr>
      </p:pic>
    </p:spTree>
    <p:extLst>
      <p:ext uri="{BB962C8B-B14F-4D97-AF65-F5344CB8AC3E}">
        <p14:creationId xmlns:p14="http://schemas.microsoft.com/office/powerpoint/2010/main" val="947317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2253" name="Google Shape;2253;p39"/>
          <p:cNvSpPr/>
          <p:nvPr/>
        </p:nvSpPr>
        <p:spPr>
          <a:xfrm>
            <a:off x="1369759" y="717880"/>
            <a:ext cx="1245895" cy="1148568"/>
          </a:xfrm>
          <a:custGeom>
            <a:avLst/>
            <a:gdLst/>
            <a:ahLst/>
            <a:cxnLst/>
            <a:rect l="l" t="t" r="r" b="b"/>
            <a:pathLst>
              <a:path w="21493" h="19814" extrusionOk="0">
                <a:moveTo>
                  <a:pt x="15473" y="1"/>
                </a:moveTo>
                <a:cubicBezTo>
                  <a:pt x="14968" y="1"/>
                  <a:pt x="14459" y="79"/>
                  <a:pt x="13954" y="241"/>
                </a:cubicBezTo>
                <a:cubicBezTo>
                  <a:pt x="12920" y="574"/>
                  <a:pt x="11997" y="1152"/>
                  <a:pt x="11015" y="1600"/>
                </a:cubicBezTo>
                <a:cubicBezTo>
                  <a:pt x="10454" y="1816"/>
                  <a:pt x="9874" y="1951"/>
                  <a:pt x="9279" y="2041"/>
                </a:cubicBezTo>
                <a:cubicBezTo>
                  <a:pt x="7450" y="2261"/>
                  <a:pt x="5580" y="2270"/>
                  <a:pt x="3913" y="3160"/>
                </a:cubicBezTo>
                <a:cubicBezTo>
                  <a:pt x="2185" y="4081"/>
                  <a:pt x="1007" y="5885"/>
                  <a:pt x="489" y="7735"/>
                </a:cubicBezTo>
                <a:cubicBezTo>
                  <a:pt x="0" y="9482"/>
                  <a:pt x="46" y="11457"/>
                  <a:pt x="684" y="13160"/>
                </a:cubicBezTo>
                <a:cubicBezTo>
                  <a:pt x="746" y="13326"/>
                  <a:pt x="814" y="13489"/>
                  <a:pt x="884" y="13650"/>
                </a:cubicBezTo>
                <a:cubicBezTo>
                  <a:pt x="1462" y="15173"/>
                  <a:pt x="2479" y="16548"/>
                  <a:pt x="3737" y="17553"/>
                </a:cubicBezTo>
                <a:cubicBezTo>
                  <a:pt x="5549" y="18999"/>
                  <a:pt x="7723" y="19800"/>
                  <a:pt x="10051" y="19814"/>
                </a:cubicBezTo>
                <a:cubicBezTo>
                  <a:pt x="10073" y="19814"/>
                  <a:pt x="10095" y="19814"/>
                  <a:pt x="10117" y="19814"/>
                </a:cubicBezTo>
                <a:cubicBezTo>
                  <a:pt x="14792" y="19814"/>
                  <a:pt x="19404" y="16777"/>
                  <a:pt x="20856" y="12270"/>
                </a:cubicBezTo>
                <a:cubicBezTo>
                  <a:pt x="21260" y="11015"/>
                  <a:pt x="21492" y="9633"/>
                  <a:pt x="21473" y="8313"/>
                </a:cubicBezTo>
                <a:cubicBezTo>
                  <a:pt x="21467" y="7987"/>
                  <a:pt x="21444" y="7655"/>
                  <a:pt x="21403" y="7328"/>
                </a:cubicBezTo>
                <a:cubicBezTo>
                  <a:pt x="21340" y="6580"/>
                  <a:pt x="21207" y="5839"/>
                  <a:pt x="21005" y="5121"/>
                </a:cubicBezTo>
                <a:cubicBezTo>
                  <a:pt x="20971" y="5001"/>
                  <a:pt x="20934" y="4880"/>
                  <a:pt x="20895" y="4762"/>
                </a:cubicBezTo>
                <a:cubicBezTo>
                  <a:pt x="20727" y="3980"/>
                  <a:pt x="20448" y="3227"/>
                  <a:pt x="19991" y="2559"/>
                </a:cubicBezTo>
                <a:cubicBezTo>
                  <a:pt x="19406" y="1707"/>
                  <a:pt x="18634" y="936"/>
                  <a:pt x="17682" y="500"/>
                </a:cubicBezTo>
                <a:cubicBezTo>
                  <a:pt x="16971" y="174"/>
                  <a:pt x="16226" y="1"/>
                  <a:pt x="154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9"/>
          <p:cNvSpPr txBox="1">
            <a:spLocks noGrp="1"/>
          </p:cNvSpPr>
          <p:nvPr>
            <p:ph type="title" idx="2"/>
          </p:nvPr>
        </p:nvSpPr>
        <p:spPr>
          <a:xfrm>
            <a:off x="1405921" y="827789"/>
            <a:ext cx="1134991" cy="81343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o-RO" sz="2400" dirty="0"/>
              <a:t>Ziua 6</a:t>
            </a:r>
            <a:endParaRPr sz="2400" dirty="0"/>
          </a:p>
        </p:txBody>
      </p:sp>
      <p:sp>
        <p:nvSpPr>
          <p:cNvPr id="2256" name="Google Shape;2256;p39"/>
          <p:cNvSpPr txBox="1">
            <a:spLocks noGrp="1"/>
          </p:cNvSpPr>
          <p:nvPr>
            <p:ph type="subTitle" idx="1"/>
          </p:nvPr>
        </p:nvSpPr>
        <p:spPr>
          <a:xfrm>
            <a:off x="816429" y="2155371"/>
            <a:ext cx="7094764" cy="279656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p>
          <a:p>
            <a:pPr marL="0" lvl="0" indent="0" algn="l" rtl="0">
              <a:spcBef>
                <a:spcPts val="0"/>
              </a:spcBef>
              <a:spcAft>
                <a:spcPts val="0"/>
              </a:spcAft>
              <a:buNone/>
            </a:pPr>
            <a:r>
              <a:rPr lang="ro-RO" dirty="0"/>
              <a:t>	In </a:t>
            </a:r>
            <a:r>
              <a:rPr lang="ro-RO" dirty="0" err="1"/>
              <a:t>the</a:t>
            </a:r>
            <a:r>
              <a:rPr lang="ro-RO" dirty="0"/>
              <a:t> </a:t>
            </a:r>
            <a:r>
              <a:rPr lang="ro-RO" dirty="0" err="1"/>
              <a:t>Future</a:t>
            </a:r>
            <a:r>
              <a:rPr lang="ro-RO" dirty="0"/>
              <a:t> </a:t>
            </a:r>
            <a:r>
              <a:rPr lang="ro-RO" dirty="0" err="1"/>
              <a:t>Classroom</a:t>
            </a:r>
            <a:r>
              <a:rPr lang="ro-RO" dirty="0"/>
              <a:t> </a:t>
            </a:r>
            <a:r>
              <a:rPr lang="ro-RO" dirty="0" err="1"/>
              <a:t>Lab</a:t>
            </a:r>
            <a:r>
              <a:rPr lang="ro-RO" dirty="0"/>
              <a:t> </a:t>
            </a:r>
            <a:r>
              <a:rPr lang="ro-RO" dirty="0" err="1"/>
              <a:t>learning</a:t>
            </a:r>
            <a:r>
              <a:rPr lang="ro-RO" dirty="0"/>
              <a:t> </a:t>
            </a:r>
            <a:r>
              <a:rPr lang="ro-RO" dirty="0" err="1"/>
              <a:t>is</a:t>
            </a:r>
            <a:r>
              <a:rPr lang="ro-RO" dirty="0"/>
              <a:t> a social </a:t>
            </a:r>
            <a:r>
              <a:rPr lang="ro-RO" dirty="0" err="1"/>
              <a:t>matter</a:t>
            </a:r>
            <a:r>
              <a:rPr lang="ro-RO" dirty="0"/>
              <a:t>.”</a:t>
            </a:r>
          </a:p>
          <a:p>
            <a:pPr marL="0" lvl="0" indent="0" algn="l" rtl="0">
              <a:spcBef>
                <a:spcPts val="0"/>
              </a:spcBef>
              <a:spcAft>
                <a:spcPts val="0"/>
              </a:spcAft>
              <a:buNone/>
            </a:pPr>
            <a:r>
              <a:rPr lang="ro-RO" dirty="0"/>
              <a:t>În ziua a șasea ne-a fost prezentată „Clasa Viitorului” (</a:t>
            </a:r>
            <a:r>
              <a:rPr lang="ro-RO" dirty="0" err="1"/>
              <a:t>Future</a:t>
            </a:r>
            <a:r>
              <a:rPr lang="ro-RO" dirty="0"/>
              <a:t> </a:t>
            </a:r>
            <a:r>
              <a:rPr lang="ro-RO" dirty="0" err="1"/>
              <a:t>Classroom</a:t>
            </a:r>
            <a:r>
              <a:rPr lang="ro-RO" dirty="0"/>
              <a:t> </a:t>
            </a:r>
            <a:r>
              <a:rPr lang="ro-RO" dirty="0" err="1"/>
              <a:t>Lab</a:t>
            </a:r>
            <a:r>
              <a:rPr lang="ro-RO" dirty="0"/>
              <a:t>), un concept al European </a:t>
            </a:r>
            <a:r>
              <a:rPr lang="ro-RO" dirty="0" err="1"/>
              <a:t>Schoolnet</a:t>
            </a:r>
            <a:r>
              <a:rPr lang="ro-RO" dirty="0"/>
              <a:t>, Belgia. Aceasta este împărțită în zone de învățare, iar acestea diferă ca așezare a colectivului de elevi, ca dotare tehnică etc.</a:t>
            </a:r>
          </a:p>
          <a:p>
            <a:pPr marL="0" lvl="0" indent="0" algn="l" rtl="0">
              <a:spcBef>
                <a:spcPts val="0"/>
              </a:spcBef>
              <a:spcAft>
                <a:spcPts val="0"/>
              </a:spcAft>
              <a:buNone/>
            </a:pPr>
            <a:r>
              <a:rPr lang="ro-RO" dirty="0"/>
              <a:t>Zonele de învățare sunt denumite în funcție de metoda pe care cadrul didactic alege să o folosească:</a:t>
            </a:r>
            <a:endParaRPr lang="ro-RO" sz="1200" dirty="0"/>
          </a:p>
        </p:txBody>
      </p:sp>
      <p:sp>
        <p:nvSpPr>
          <p:cNvPr id="2271" name="Google Shape;2271;p39"/>
          <p:cNvSpPr/>
          <p:nvPr/>
        </p:nvSpPr>
        <p:spPr>
          <a:xfrm>
            <a:off x="7405091" y="9636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9"/>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9"/>
          <p:cNvSpPr/>
          <p:nvPr/>
        </p:nvSpPr>
        <p:spPr>
          <a:xfrm>
            <a:off x="8" y="-7"/>
            <a:ext cx="1190838" cy="333300"/>
          </a:xfrm>
          <a:custGeom>
            <a:avLst/>
            <a:gdLst/>
            <a:ahLst/>
            <a:cxnLst/>
            <a:rect l="l" t="t" r="r" b="b"/>
            <a:pathLst>
              <a:path w="13056" h="3654" extrusionOk="0">
                <a:moveTo>
                  <a:pt x="12825" y="0"/>
                </a:moveTo>
                <a:cubicBezTo>
                  <a:pt x="12738" y="0"/>
                  <a:pt x="12656" y="56"/>
                  <a:pt x="12627" y="144"/>
                </a:cubicBezTo>
                <a:cubicBezTo>
                  <a:pt x="12627" y="146"/>
                  <a:pt x="12522" y="458"/>
                  <a:pt x="12244" y="880"/>
                </a:cubicBezTo>
                <a:cubicBezTo>
                  <a:pt x="12180" y="974"/>
                  <a:pt x="12207" y="1103"/>
                  <a:pt x="12301" y="1165"/>
                </a:cubicBezTo>
                <a:cubicBezTo>
                  <a:pt x="12336" y="1190"/>
                  <a:pt x="12377" y="1201"/>
                  <a:pt x="12416" y="1201"/>
                </a:cubicBezTo>
                <a:cubicBezTo>
                  <a:pt x="12483" y="1201"/>
                  <a:pt x="12549" y="1169"/>
                  <a:pt x="12588" y="1108"/>
                </a:cubicBezTo>
                <a:cubicBezTo>
                  <a:pt x="12902" y="635"/>
                  <a:pt x="13017" y="284"/>
                  <a:pt x="13020" y="270"/>
                </a:cubicBezTo>
                <a:cubicBezTo>
                  <a:pt x="13056" y="162"/>
                  <a:pt x="12996" y="45"/>
                  <a:pt x="12888" y="10"/>
                </a:cubicBezTo>
                <a:cubicBezTo>
                  <a:pt x="12867" y="3"/>
                  <a:pt x="12846" y="0"/>
                  <a:pt x="12825" y="0"/>
                </a:cubicBezTo>
                <a:close/>
                <a:moveTo>
                  <a:pt x="238" y="806"/>
                </a:moveTo>
                <a:cubicBezTo>
                  <a:pt x="169" y="806"/>
                  <a:pt x="102" y="840"/>
                  <a:pt x="63" y="903"/>
                </a:cubicBezTo>
                <a:cubicBezTo>
                  <a:pt x="1" y="999"/>
                  <a:pt x="29" y="1126"/>
                  <a:pt x="127" y="1188"/>
                </a:cubicBezTo>
                <a:cubicBezTo>
                  <a:pt x="128" y="1188"/>
                  <a:pt x="180" y="1222"/>
                  <a:pt x="276" y="1279"/>
                </a:cubicBezTo>
                <a:cubicBezTo>
                  <a:pt x="309" y="1298"/>
                  <a:pt x="345" y="1309"/>
                  <a:pt x="382" y="1309"/>
                </a:cubicBezTo>
                <a:cubicBezTo>
                  <a:pt x="451" y="1309"/>
                  <a:pt x="520" y="1273"/>
                  <a:pt x="559" y="1208"/>
                </a:cubicBezTo>
                <a:cubicBezTo>
                  <a:pt x="618" y="1110"/>
                  <a:pt x="586" y="983"/>
                  <a:pt x="488" y="924"/>
                </a:cubicBezTo>
                <a:cubicBezTo>
                  <a:pt x="398" y="869"/>
                  <a:pt x="348" y="839"/>
                  <a:pt x="348" y="837"/>
                </a:cubicBezTo>
                <a:cubicBezTo>
                  <a:pt x="314" y="816"/>
                  <a:pt x="275" y="806"/>
                  <a:pt x="238" y="806"/>
                </a:cubicBezTo>
                <a:close/>
                <a:moveTo>
                  <a:pt x="1155" y="1332"/>
                </a:moveTo>
                <a:cubicBezTo>
                  <a:pt x="1082" y="1332"/>
                  <a:pt x="1010" y="1372"/>
                  <a:pt x="972" y="1442"/>
                </a:cubicBezTo>
                <a:cubicBezTo>
                  <a:pt x="919" y="1541"/>
                  <a:pt x="956" y="1667"/>
                  <a:pt x="1057" y="1720"/>
                </a:cubicBezTo>
                <a:cubicBezTo>
                  <a:pt x="1319" y="1860"/>
                  <a:pt x="1587" y="1998"/>
                  <a:pt x="1856" y="2127"/>
                </a:cubicBezTo>
                <a:cubicBezTo>
                  <a:pt x="1885" y="2142"/>
                  <a:pt x="1916" y="2147"/>
                  <a:pt x="1947" y="2147"/>
                </a:cubicBezTo>
                <a:cubicBezTo>
                  <a:pt x="2023" y="2147"/>
                  <a:pt x="2097" y="2104"/>
                  <a:pt x="2133" y="2030"/>
                </a:cubicBezTo>
                <a:cubicBezTo>
                  <a:pt x="2182" y="1927"/>
                  <a:pt x="2138" y="1805"/>
                  <a:pt x="2035" y="1755"/>
                </a:cubicBezTo>
                <a:cubicBezTo>
                  <a:pt x="1773" y="1628"/>
                  <a:pt x="1509" y="1493"/>
                  <a:pt x="1252" y="1357"/>
                </a:cubicBezTo>
                <a:cubicBezTo>
                  <a:pt x="1221" y="1340"/>
                  <a:pt x="1188" y="1332"/>
                  <a:pt x="1155" y="1332"/>
                </a:cubicBezTo>
                <a:close/>
                <a:moveTo>
                  <a:pt x="11860" y="1477"/>
                </a:moveTo>
                <a:cubicBezTo>
                  <a:pt x="11806" y="1477"/>
                  <a:pt x="11752" y="1497"/>
                  <a:pt x="11713" y="1539"/>
                </a:cubicBezTo>
                <a:cubicBezTo>
                  <a:pt x="11518" y="1741"/>
                  <a:pt x="11303" y="1931"/>
                  <a:pt x="11073" y="2099"/>
                </a:cubicBezTo>
                <a:cubicBezTo>
                  <a:pt x="10981" y="2168"/>
                  <a:pt x="10961" y="2298"/>
                  <a:pt x="11029" y="2390"/>
                </a:cubicBezTo>
                <a:cubicBezTo>
                  <a:pt x="11069" y="2445"/>
                  <a:pt x="11131" y="2473"/>
                  <a:pt x="11195" y="2473"/>
                </a:cubicBezTo>
                <a:cubicBezTo>
                  <a:pt x="11238" y="2473"/>
                  <a:pt x="11280" y="2461"/>
                  <a:pt x="11317" y="2432"/>
                </a:cubicBezTo>
                <a:cubicBezTo>
                  <a:pt x="11567" y="2250"/>
                  <a:pt x="11799" y="2046"/>
                  <a:pt x="12010" y="1826"/>
                </a:cubicBezTo>
                <a:cubicBezTo>
                  <a:pt x="12088" y="1745"/>
                  <a:pt x="12087" y="1614"/>
                  <a:pt x="12005" y="1534"/>
                </a:cubicBezTo>
                <a:cubicBezTo>
                  <a:pt x="11964" y="1496"/>
                  <a:pt x="11912" y="1477"/>
                  <a:pt x="11860" y="1477"/>
                </a:cubicBezTo>
                <a:close/>
                <a:moveTo>
                  <a:pt x="2752" y="2103"/>
                </a:moveTo>
                <a:cubicBezTo>
                  <a:pt x="2672" y="2103"/>
                  <a:pt x="2596" y="2150"/>
                  <a:pt x="2563" y="2228"/>
                </a:cubicBezTo>
                <a:cubicBezTo>
                  <a:pt x="2517" y="2333"/>
                  <a:pt x="2567" y="2453"/>
                  <a:pt x="2671" y="2500"/>
                </a:cubicBezTo>
                <a:cubicBezTo>
                  <a:pt x="2950" y="2620"/>
                  <a:pt x="3230" y="2732"/>
                  <a:pt x="3503" y="2834"/>
                </a:cubicBezTo>
                <a:cubicBezTo>
                  <a:pt x="3527" y="2843"/>
                  <a:pt x="3550" y="2849"/>
                  <a:pt x="3575" y="2849"/>
                </a:cubicBezTo>
                <a:cubicBezTo>
                  <a:pt x="3658" y="2849"/>
                  <a:pt x="3738" y="2797"/>
                  <a:pt x="3768" y="2714"/>
                </a:cubicBezTo>
                <a:cubicBezTo>
                  <a:pt x="3809" y="2608"/>
                  <a:pt x="3754" y="2489"/>
                  <a:pt x="3648" y="2448"/>
                </a:cubicBezTo>
                <a:cubicBezTo>
                  <a:pt x="3382" y="2347"/>
                  <a:pt x="3107" y="2237"/>
                  <a:pt x="2834" y="2120"/>
                </a:cubicBezTo>
                <a:cubicBezTo>
                  <a:pt x="2807" y="2108"/>
                  <a:pt x="2779" y="2103"/>
                  <a:pt x="2752" y="2103"/>
                </a:cubicBezTo>
                <a:close/>
                <a:moveTo>
                  <a:pt x="10443" y="2526"/>
                </a:moveTo>
                <a:cubicBezTo>
                  <a:pt x="10411" y="2526"/>
                  <a:pt x="10378" y="2533"/>
                  <a:pt x="10348" y="2549"/>
                </a:cubicBezTo>
                <a:cubicBezTo>
                  <a:pt x="10100" y="2677"/>
                  <a:pt x="9836" y="2790"/>
                  <a:pt x="9563" y="2886"/>
                </a:cubicBezTo>
                <a:cubicBezTo>
                  <a:pt x="9455" y="2923"/>
                  <a:pt x="9398" y="3042"/>
                  <a:pt x="9435" y="3150"/>
                </a:cubicBezTo>
                <a:cubicBezTo>
                  <a:pt x="9464" y="3235"/>
                  <a:pt x="9545" y="3288"/>
                  <a:pt x="9630" y="3288"/>
                </a:cubicBezTo>
                <a:cubicBezTo>
                  <a:pt x="9653" y="3288"/>
                  <a:pt x="9676" y="3285"/>
                  <a:pt x="9698" y="3276"/>
                </a:cubicBezTo>
                <a:cubicBezTo>
                  <a:pt x="9990" y="3175"/>
                  <a:pt x="10274" y="3054"/>
                  <a:pt x="10538" y="2916"/>
                </a:cubicBezTo>
                <a:cubicBezTo>
                  <a:pt x="10640" y="2865"/>
                  <a:pt x="10679" y="2739"/>
                  <a:pt x="10626" y="2638"/>
                </a:cubicBezTo>
                <a:cubicBezTo>
                  <a:pt x="10590" y="2567"/>
                  <a:pt x="10518" y="2526"/>
                  <a:pt x="10443" y="2526"/>
                </a:cubicBezTo>
                <a:close/>
                <a:moveTo>
                  <a:pt x="4414" y="2724"/>
                </a:moveTo>
                <a:cubicBezTo>
                  <a:pt x="4326" y="2724"/>
                  <a:pt x="4244" y="2781"/>
                  <a:pt x="4217" y="2870"/>
                </a:cubicBezTo>
                <a:cubicBezTo>
                  <a:pt x="4181" y="2978"/>
                  <a:pt x="4243" y="3095"/>
                  <a:pt x="4351" y="3129"/>
                </a:cubicBezTo>
                <a:cubicBezTo>
                  <a:pt x="4646" y="3221"/>
                  <a:pt x="4936" y="3302"/>
                  <a:pt x="5218" y="3371"/>
                </a:cubicBezTo>
                <a:cubicBezTo>
                  <a:pt x="5234" y="3375"/>
                  <a:pt x="5252" y="3377"/>
                  <a:pt x="5268" y="3377"/>
                </a:cubicBezTo>
                <a:cubicBezTo>
                  <a:pt x="5360" y="3377"/>
                  <a:pt x="5445" y="3315"/>
                  <a:pt x="5468" y="3219"/>
                </a:cubicBezTo>
                <a:cubicBezTo>
                  <a:pt x="5494" y="3109"/>
                  <a:pt x="5427" y="2998"/>
                  <a:pt x="5315" y="2969"/>
                </a:cubicBezTo>
                <a:cubicBezTo>
                  <a:pt x="5044" y="2904"/>
                  <a:pt x="4761" y="2824"/>
                  <a:pt x="4475" y="2733"/>
                </a:cubicBezTo>
                <a:cubicBezTo>
                  <a:pt x="4455" y="2727"/>
                  <a:pt x="4435" y="2724"/>
                  <a:pt x="4414" y="2724"/>
                </a:cubicBezTo>
                <a:close/>
                <a:moveTo>
                  <a:pt x="8778" y="3111"/>
                </a:moveTo>
                <a:cubicBezTo>
                  <a:pt x="8764" y="3111"/>
                  <a:pt x="8749" y="3113"/>
                  <a:pt x="8734" y="3116"/>
                </a:cubicBezTo>
                <a:cubicBezTo>
                  <a:pt x="8633" y="3138"/>
                  <a:pt x="8530" y="3157"/>
                  <a:pt x="8425" y="3175"/>
                </a:cubicBezTo>
                <a:cubicBezTo>
                  <a:pt x="8253" y="3205"/>
                  <a:pt x="8071" y="3226"/>
                  <a:pt x="7887" y="3239"/>
                </a:cubicBezTo>
                <a:cubicBezTo>
                  <a:pt x="7773" y="3247"/>
                  <a:pt x="7688" y="3345"/>
                  <a:pt x="7695" y="3460"/>
                </a:cubicBezTo>
                <a:cubicBezTo>
                  <a:pt x="7702" y="3568"/>
                  <a:pt x="7795" y="3651"/>
                  <a:pt x="7901" y="3651"/>
                </a:cubicBezTo>
                <a:lnTo>
                  <a:pt x="7915" y="3651"/>
                </a:lnTo>
                <a:cubicBezTo>
                  <a:pt x="8113" y="3637"/>
                  <a:pt x="8308" y="3614"/>
                  <a:pt x="8494" y="3582"/>
                </a:cubicBezTo>
                <a:cubicBezTo>
                  <a:pt x="8604" y="3565"/>
                  <a:pt x="8714" y="3543"/>
                  <a:pt x="8821" y="3520"/>
                </a:cubicBezTo>
                <a:cubicBezTo>
                  <a:pt x="8932" y="3497"/>
                  <a:pt x="9003" y="3387"/>
                  <a:pt x="8980" y="3276"/>
                </a:cubicBezTo>
                <a:cubicBezTo>
                  <a:pt x="8959" y="3179"/>
                  <a:pt x="8874" y="3111"/>
                  <a:pt x="8778" y="3111"/>
                </a:cubicBezTo>
                <a:close/>
                <a:moveTo>
                  <a:pt x="6135" y="3142"/>
                </a:moveTo>
                <a:cubicBezTo>
                  <a:pt x="6035" y="3142"/>
                  <a:pt x="5948" y="3215"/>
                  <a:pt x="5932" y="3315"/>
                </a:cubicBezTo>
                <a:cubicBezTo>
                  <a:pt x="5914" y="3428"/>
                  <a:pt x="5991" y="3534"/>
                  <a:pt x="6104" y="3552"/>
                </a:cubicBezTo>
                <a:cubicBezTo>
                  <a:pt x="6412" y="3602"/>
                  <a:pt x="6715" y="3635"/>
                  <a:pt x="7004" y="3653"/>
                </a:cubicBezTo>
                <a:lnTo>
                  <a:pt x="7017" y="3653"/>
                </a:lnTo>
                <a:cubicBezTo>
                  <a:pt x="7125" y="3653"/>
                  <a:pt x="7215" y="3570"/>
                  <a:pt x="7222" y="3460"/>
                </a:cubicBezTo>
                <a:cubicBezTo>
                  <a:pt x="7229" y="3345"/>
                  <a:pt x="7142" y="3247"/>
                  <a:pt x="7029" y="3240"/>
                </a:cubicBezTo>
                <a:cubicBezTo>
                  <a:pt x="6753" y="3224"/>
                  <a:pt x="6464" y="3192"/>
                  <a:pt x="6170" y="3145"/>
                </a:cubicBezTo>
                <a:cubicBezTo>
                  <a:pt x="6158" y="3143"/>
                  <a:pt x="6146" y="3142"/>
                  <a:pt x="6135" y="314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Imagine 3" descr="O imagine care conține jucărie, Model la scară redusă, Bloc de jucărie&#10;&#10;Descriere generată automat">
            <a:extLst>
              <a:ext uri="{FF2B5EF4-FFF2-40B4-BE49-F238E27FC236}">
                <a16:creationId xmlns:a16="http://schemas.microsoft.com/office/drawing/2014/main" xmlns="" id="{4D75EE40-9A8E-97D5-DD4D-F579EF1471BE}"/>
              </a:ext>
            </a:extLst>
          </p:cNvPr>
          <p:cNvPicPr>
            <a:picLocks noChangeAspect="1"/>
          </p:cNvPicPr>
          <p:nvPr/>
        </p:nvPicPr>
        <p:blipFill>
          <a:blip r:embed="rId3"/>
          <a:stretch>
            <a:fillRect/>
          </a:stretch>
        </p:blipFill>
        <p:spPr>
          <a:xfrm>
            <a:off x="3193819" y="465363"/>
            <a:ext cx="3633106" cy="1867461"/>
          </a:xfrm>
          <a:prstGeom prst="rect">
            <a:avLst/>
          </a:prstGeom>
        </p:spPr>
      </p:pic>
    </p:spTree>
    <p:extLst>
      <p:ext uri="{BB962C8B-B14F-4D97-AF65-F5344CB8AC3E}">
        <p14:creationId xmlns:p14="http://schemas.microsoft.com/office/powerpoint/2010/main" val="3386204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6"/>
        <p:cNvGrpSpPr/>
        <p:nvPr/>
      </p:nvGrpSpPr>
      <p:grpSpPr>
        <a:xfrm>
          <a:off x="0" y="0"/>
          <a:ext cx="0" cy="0"/>
          <a:chOff x="0" y="0"/>
          <a:chExt cx="0" cy="0"/>
        </a:xfrm>
      </p:grpSpPr>
      <p:sp>
        <p:nvSpPr>
          <p:cNvPr id="2607" name="Google Shape;2607;p46"/>
          <p:cNvSpPr txBox="1">
            <a:spLocks noGrp="1"/>
          </p:cNvSpPr>
          <p:nvPr>
            <p:ph type="subTitle" idx="2"/>
          </p:nvPr>
        </p:nvSpPr>
        <p:spPr>
          <a:xfrm>
            <a:off x="3310503" y="1310133"/>
            <a:ext cx="2559024"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Zona de creativitate, unde elevii construiesc propriile materiale didactice și profesorii pot preda o gamă variată de materii;</a:t>
            </a:r>
            <a:endParaRPr dirty="0"/>
          </a:p>
        </p:txBody>
      </p:sp>
      <p:sp>
        <p:nvSpPr>
          <p:cNvPr id="2608" name="Google Shape;2608;p46"/>
          <p:cNvSpPr txBox="1">
            <a:spLocks noGrp="1"/>
          </p:cNvSpPr>
          <p:nvPr>
            <p:ph type="subTitle" idx="5"/>
          </p:nvPr>
        </p:nvSpPr>
        <p:spPr>
          <a:xfrm>
            <a:off x="6115054" y="1310133"/>
            <a:ext cx="2072194" cy="132206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Zona de prezentare, unde elevii lucrează în grup la proiecte și împărtășesc ceea ce au creat;</a:t>
            </a:r>
            <a:endParaRPr dirty="0"/>
          </a:p>
        </p:txBody>
      </p:sp>
      <p:sp>
        <p:nvSpPr>
          <p:cNvPr id="2609" name="Google Shape;2609;p4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sz="2800" dirty="0">
                <a:highlight>
                  <a:schemeClr val="dk2"/>
                </a:highlight>
              </a:rPr>
              <a:t>Cum este organizată o sală a viitorului?</a:t>
            </a:r>
            <a:endParaRPr sz="2800" dirty="0">
              <a:highlight>
                <a:schemeClr val="dk2"/>
              </a:highlight>
            </a:endParaRPr>
          </a:p>
        </p:txBody>
      </p:sp>
      <p:sp>
        <p:nvSpPr>
          <p:cNvPr id="2610" name="Google Shape;2610;p46"/>
          <p:cNvSpPr txBox="1">
            <a:spLocks noGrp="1"/>
          </p:cNvSpPr>
          <p:nvPr>
            <p:ph type="subTitle" idx="1"/>
          </p:nvPr>
        </p:nvSpPr>
        <p:spPr>
          <a:xfrm>
            <a:off x="694424" y="1209275"/>
            <a:ext cx="2559029" cy="63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Zona de investigare, unde elevii sunt încurajați să descopere și să învețe prin propria explorare în loc să fie sedentari ascultând lecții;</a:t>
            </a:r>
          </a:p>
          <a:p>
            <a:pPr marL="0" lvl="0" indent="0" algn="ctr" rtl="0">
              <a:spcBef>
                <a:spcPts val="0"/>
              </a:spcBef>
              <a:spcAft>
                <a:spcPts val="0"/>
              </a:spcAft>
              <a:buNone/>
            </a:pPr>
            <a:endParaRPr dirty="0"/>
          </a:p>
        </p:txBody>
      </p:sp>
      <p:sp>
        <p:nvSpPr>
          <p:cNvPr id="2611" name="Google Shape;2611;p46"/>
          <p:cNvSpPr txBox="1">
            <a:spLocks noGrp="1"/>
          </p:cNvSpPr>
          <p:nvPr>
            <p:ph type="subTitle" idx="3"/>
          </p:nvPr>
        </p:nvSpPr>
        <p:spPr>
          <a:xfrm>
            <a:off x="383723" y="2882002"/>
            <a:ext cx="2559029" cy="125662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Zona de comunicare, unde elevii lucrează într-un mediu liber și își împărtășesc ideile, interacțiunea cu tehnologia este la îndemână;</a:t>
            </a:r>
            <a:endParaRPr dirty="0"/>
          </a:p>
        </p:txBody>
      </p:sp>
      <p:sp>
        <p:nvSpPr>
          <p:cNvPr id="2612" name="Google Shape;2612;p46"/>
          <p:cNvSpPr txBox="1">
            <a:spLocks noGrp="1"/>
          </p:cNvSpPr>
          <p:nvPr>
            <p:ph type="subTitle" idx="4"/>
          </p:nvPr>
        </p:nvSpPr>
        <p:spPr>
          <a:xfrm>
            <a:off x="3278970" y="2818039"/>
            <a:ext cx="2562308" cy="141175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Zona de dezvoltare, unde elevii aplică ceea ce au învățat. Zonelor de învățare li se poate adapta configurația și stilul pentru a satisface nevoile particulare ale studenților. </a:t>
            </a:r>
            <a:endParaRPr dirty="0"/>
          </a:p>
        </p:txBody>
      </p:sp>
      <p:sp>
        <p:nvSpPr>
          <p:cNvPr id="2613" name="Google Shape;2613;p46"/>
          <p:cNvSpPr txBox="1">
            <a:spLocks noGrp="1"/>
          </p:cNvSpPr>
          <p:nvPr>
            <p:ph type="subTitle" idx="6"/>
          </p:nvPr>
        </p:nvSpPr>
        <p:spPr>
          <a:xfrm>
            <a:off x="5976266" y="2861518"/>
            <a:ext cx="2661920" cy="127710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Cu toate acestea, dezavantajul acestei abordări este că necesită o suprafață spațioasă și investiții considerabile în dotări corespunzătoare.</a:t>
            </a:r>
            <a:endParaRPr dirty="0"/>
          </a:p>
        </p:txBody>
      </p:sp>
      <p:sp>
        <p:nvSpPr>
          <p:cNvPr id="2619" name="Google Shape;2619;p46"/>
          <p:cNvSpPr txBox="1">
            <a:spLocks noGrp="1"/>
          </p:cNvSpPr>
          <p:nvPr>
            <p:ph type="subTitle" idx="15"/>
          </p:nvPr>
        </p:nvSpPr>
        <p:spPr>
          <a:xfrm>
            <a:off x="8248593" y="2793271"/>
            <a:ext cx="718165"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ro-RO" dirty="0"/>
              <a:t>?</a:t>
            </a:r>
            <a:endParaRPr dirty="0"/>
          </a:p>
        </p:txBody>
      </p:sp>
      <p:grpSp>
        <p:nvGrpSpPr>
          <p:cNvPr id="2620" name="Google Shape;2620;p46"/>
          <p:cNvGrpSpPr/>
          <p:nvPr/>
        </p:nvGrpSpPr>
        <p:grpSpPr>
          <a:xfrm>
            <a:off x="7997789" y="4158641"/>
            <a:ext cx="987972" cy="1014693"/>
            <a:chOff x="1742490" y="367839"/>
            <a:chExt cx="629242" cy="646260"/>
          </a:xfrm>
        </p:grpSpPr>
        <p:sp>
          <p:nvSpPr>
            <p:cNvPr id="2621" name="Google Shape;2621;p46"/>
            <p:cNvSpPr/>
            <p:nvPr/>
          </p:nvSpPr>
          <p:spPr>
            <a:xfrm>
              <a:off x="1754810" y="367839"/>
              <a:ext cx="604819" cy="646260"/>
            </a:xfrm>
            <a:custGeom>
              <a:avLst/>
              <a:gdLst/>
              <a:ahLst/>
              <a:cxnLst/>
              <a:rect l="l" t="t" r="r" b="b"/>
              <a:pathLst>
                <a:path w="11340" h="12117" extrusionOk="0">
                  <a:moveTo>
                    <a:pt x="5053" y="0"/>
                  </a:moveTo>
                  <a:cubicBezTo>
                    <a:pt x="4764" y="0"/>
                    <a:pt x="4519" y="174"/>
                    <a:pt x="4294" y="337"/>
                  </a:cubicBezTo>
                  <a:cubicBezTo>
                    <a:pt x="4186" y="415"/>
                    <a:pt x="4080" y="493"/>
                    <a:pt x="3972" y="571"/>
                  </a:cubicBezTo>
                  <a:cubicBezTo>
                    <a:pt x="3638" y="814"/>
                    <a:pt x="3305" y="1058"/>
                    <a:pt x="2970" y="1301"/>
                  </a:cubicBezTo>
                  <a:cubicBezTo>
                    <a:pt x="2483" y="1656"/>
                    <a:pt x="1996" y="2014"/>
                    <a:pt x="1510" y="2372"/>
                  </a:cubicBezTo>
                  <a:cubicBezTo>
                    <a:pt x="1441" y="2423"/>
                    <a:pt x="1370" y="2474"/>
                    <a:pt x="1301" y="2526"/>
                  </a:cubicBezTo>
                  <a:cubicBezTo>
                    <a:pt x="1085" y="2685"/>
                    <a:pt x="869" y="2843"/>
                    <a:pt x="652" y="3002"/>
                  </a:cubicBezTo>
                  <a:cubicBezTo>
                    <a:pt x="415" y="3180"/>
                    <a:pt x="169" y="3369"/>
                    <a:pt x="85" y="3665"/>
                  </a:cubicBezTo>
                  <a:cubicBezTo>
                    <a:pt x="0" y="3974"/>
                    <a:pt x="140" y="4312"/>
                    <a:pt x="273" y="4585"/>
                  </a:cubicBezTo>
                  <a:cubicBezTo>
                    <a:pt x="420" y="4891"/>
                    <a:pt x="610" y="5175"/>
                    <a:pt x="810" y="5450"/>
                  </a:cubicBezTo>
                  <a:cubicBezTo>
                    <a:pt x="1010" y="5721"/>
                    <a:pt x="1219" y="5985"/>
                    <a:pt x="1409" y="6265"/>
                  </a:cubicBezTo>
                  <a:cubicBezTo>
                    <a:pt x="1562" y="6492"/>
                    <a:pt x="1702" y="6750"/>
                    <a:pt x="1939" y="6901"/>
                  </a:cubicBezTo>
                  <a:cubicBezTo>
                    <a:pt x="2070" y="6984"/>
                    <a:pt x="2202" y="7016"/>
                    <a:pt x="2337" y="7016"/>
                  </a:cubicBezTo>
                  <a:cubicBezTo>
                    <a:pt x="2481" y="7016"/>
                    <a:pt x="2627" y="6980"/>
                    <a:pt x="2777" y="6931"/>
                  </a:cubicBezTo>
                  <a:cubicBezTo>
                    <a:pt x="2874" y="6901"/>
                    <a:pt x="2963" y="6880"/>
                    <a:pt x="3047" y="6880"/>
                  </a:cubicBezTo>
                  <a:cubicBezTo>
                    <a:pt x="3155" y="6880"/>
                    <a:pt x="3256" y="6914"/>
                    <a:pt x="3357" y="7002"/>
                  </a:cubicBezTo>
                  <a:cubicBezTo>
                    <a:pt x="3513" y="7140"/>
                    <a:pt x="3603" y="7367"/>
                    <a:pt x="3598" y="7578"/>
                  </a:cubicBezTo>
                  <a:cubicBezTo>
                    <a:pt x="3594" y="7810"/>
                    <a:pt x="3507" y="8037"/>
                    <a:pt x="3452" y="8260"/>
                  </a:cubicBezTo>
                  <a:cubicBezTo>
                    <a:pt x="3387" y="8521"/>
                    <a:pt x="3371" y="8787"/>
                    <a:pt x="3465" y="9043"/>
                  </a:cubicBezTo>
                  <a:cubicBezTo>
                    <a:pt x="3578" y="9361"/>
                    <a:pt x="3800" y="9650"/>
                    <a:pt x="3988" y="9924"/>
                  </a:cubicBezTo>
                  <a:cubicBezTo>
                    <a:pt x="4379" y="10500"/>
                    <a:pt x="4799" y="11073"/>
                    <a:pt x="5276" y="11581"/>
                  </a:cubicBezTo>
                  <a:cubicBezTo>
                    <a:pt x="5492" y="11811"/>
                    <a:pt x="5731" y="12012"/>
                    <a:pt x="6045" y="12088"/>
                  </a:cubicBezTo>
                  <a:cubicBezTo>
                    <a:pt x="6125" y="12107"/>
                    <a:pt x="6207" y="12116"/>
                    <a:pt x="6289" y="12116"/>
                  </a:cubicBezTo>
                  <a:cubicBezTo>
                    <a:pt x="6484" y="12116"/>
                    <a:pt x="6680" y="12067"/>
                    <a:pt x="6858" y="11996"/>
                  </a:cubicBezTo>
                  <a:cubicBezTo>
                    <a:pt x="7145" y="11881"/>
                    <a:pt x="7408" y="11710"/>
                    <a:pt x="7668" y="11547"/>
                  </a:cubicBezTo>
                  <a:cubicBezTo>
                    <a:pt x="7973" y="11354"/>
                    <a:pt x="8271" y="11154"/>
                    <a:pt x="8563" y="10943"/>
                  </a:cubicBezTo>
                  <a:cubicBezTo>
                    <a:pt x="8717" y="10833"/>
                    <a:pt x="8868" y="10718"/>
                    <a:pt x="9018" y="10603"/>
                  </a:cubicBezTo>
                  <a:cubicBezTo>
                    <a:pt x="9470" y="10287"/>
                    <a:pt x="9910" y="9951"/>
                    <a:pt x="10332" y="9593"/>
                  </a:cubicBezTo>
                  <a:cubicBezTo>
                    <a:pt x="10755" y="9235"/>
                    <a:pt x="11289" y="8810"/>
                    <a:pt x="11322" y="8207"/>
                  </a:cubicBezTo>
                  <a:cubicBezTo>
                    <a:pt x="11340" y="7886"/>
                    <a:pt x="11219" y="7596"/>
                    <a:pt x="11062" y="7321"/>
                  </a:cubicBezTo>
                  <a:cubicBezTo>
                    <a:pt x="10895" y="7027"/>
                    <a:pt x="10704" y="6743"/>
                    <a:pt x="10511" y="6465"/>
                  </a:cubicBezTo>
                  <a:cubicBezTo>
                    <a:pt x="10305" y="6167"/>
                    <a:pt x="10091" y="5877"/>
                    <a:pt x="9867" y="5593"/>
                  </a:cubicBezTo>
                  <a:cubicBezTo>
                    <a:pt x="9660" y="5333"/>
                    <a:pt x="9453" y="5033"/>
                    <a:pt x="9183" y="4833"/>
                  </a:cubicBezTo>
                  <a:cubicBezTo>
                    <a:pt x="8965" y="4670"/>
                    <a:pt x="8707" y="4611"/>
                    <a:pt x="8439" y="4596"/>
                  </a:cubicBezTo>
                  <a:cubicBezTo>
                    <a:pt x="8210" y="4581"/>
                    <a:pt x="7968" y="4596"/>
                    <a:pt x="7748" y="4526"/>
                  </a:cubicBezTo>
                  <a:cubicBezTo>
                    <a:pt x="7544" y="4461"/>
                    <a:pt x="7360" y="4305"/>
                    <a:pt x="7278" y="4114"/>
                  </a:cubicBezTo>
                  <a:cubicBezTo>
                    <a:pt x="7186" y="3896"/>
                    <a:pt x="7268" y="3727"/>
                    <a:pt x="7399" y="3539"/>
                  </a:cubicBezTo>
                  <a:cubicBezTo>
                    <a:pt x="7576" y="3291"/>
                    <a:pt x="7698" y="3040"/>
                    <a:pt x="7610" y="2730"/>
                  </a:cubicBezTo>
                  <a:cubicBezTo>
                    <a:pt x="7532" y="2453"/>
                    <a:pt x="7317" y="2237"/>
                    <a:pt x="7145" y="2017"/>
                  </a:cubicBezTo>
                  <a:cubicBezTo>
                    <a:pt x="6731" y="1489"/>
                    <a:pt x="6390" y="904"/>
                    <a:pt x="5894" y="444"/>
                  </a:cubicBezTo>
                  <a:cubicBezTo>
                    <a:pt x="5667" y="233"/>
                    <a:pt x="5387" y="4"/>
                    <a:pt x="5061" y="0"/>
                  </a:cubicBezTo>
                  <a:cubicBezTo>
                    <a:pt x="5058" y="0"/>
                    <a:pt x="5056" y="0"/>
                    <a:pt x="50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46"/>
            <p:cNvSpPr/>
            <p:nvPr/>
          </p:nvSpPr>
          <p:spPr>
            <a:xfrm>
              <a:off x="1824198" y="398293"/>
              <a:ext cx="361718" cy="477988"/>
            </a:xfrm>
            <a:custGeom>
              <a:avLst/>
              <a:gdLst/>
              <a:ahLst/>
              <a:cxnLst/>
              <a:rect l="l" t="t" r="r" b="b"/>
              <a:pathLst>
                <a:path w="6782" h="8962" extrusionOk="0">
                  <a:moveTo>
                    <a:pt x="2671" y="0"/>
                  </a:moveTo>
                  <a:cubicBezTo>
                    <a:pt x="2337" y="243"/>
                    <a:pt x="2004" y="487"/>
                    <a:pt x="1669" y="730"/>
                  </a:cubicBezTo>
                  <a:cubicBezTo>
                    <a:pt x="1382" y="939"/>
                    <a:pt x="1093" y="1150"/>
                    <a:pt x="808" y="1361"/>
                  </a:cubicBezTo>
                  <a:cubicBezTo>
                    <a:pt x="608" y="1506"/>
                    <a:pt x="408" y="1653"/>
                    <a:pt x="209" y="1801"/>
                  </a:cubicBezTo>
                  <a:cubicBezTo>
                    <a:pt x="140" y="1852"/>
                    <a:pt x="69" y="1903"/>
                    <a:pt x="0" y="1955"/>
                  </a:cubicBezTo>
                  <a:cubicBezTo>
                    <a:pt x="718" y="2975"/>
                    <a:pt x="1416" y="4012"/>
                    <a:pt x="2123" y="5040"/>
                  </a:cubicBezTo>
                  <a:cubicBezTo>
                    <a:pt x="2951" y="6241"/>
                    <a:pt x="3787" y="7443"/>
                    <a:pt x="4705" y="8577"/>
                  </a:cubicBezTo>
                  <a:cubicBezTo>
                    <a:pt x="4857" y="8764"/>
                    <a:pt x="5055" y="8962"/>
                    <a:pt x="5307" y="8962"/>
                  </a:cubicBezTo>
                  <a:cubicBezTo>
                    <a:pt x="5335" y="8962"/>
                    <a:pt x="5362" y="8959"/>
                    <a:pt x="5391" y="8954"/>
                  </a:cubicBezTo>
                  <a:cubicBezTo>
                    <a:pt x="5657" y="8910"/>
                    <a:pt x="5841" y="8696"/>
                    <a:pt x="5947" y="8460"/>
                  </a:cubicBezTo>
                  <a:cubicBezTo>
                    <a:pt x="5956" y="8439"/>
                    <a:pt x="5965" y="8418"/>
                    <a:pt x="5974" y="8396"/>
                  </a:cubicBezTo>
                  <a:cubicBezTo>
                    <a:pt x="6029" y="8253"/>
                    <a:pt x="6066" y="8104"/>
                    <a:pt x="6119" y="7962"/>
                  </a:cubicBezTo>
                  <a:cubicBezTo>
                    <a:pt x="6170" y="7826"/>
                    <a:pt x="6232" y="7695"/>
                    <a:pt x="6296" y="7565"/>
                  </a:cubicBezTo>
                  <a:cubicBezTo>
                    <a:pt x="6424" y="7306"/>
                    <a:pt x="6557" y="7051"/>
                    <a:pt x="6631" y="6773"/>
                  </a:cubicBezTo>
                  <a:cubicBezTo>
                    <a:pt x="6782" y="6210"/>
                    <a:pt x="6598" y="5651"/>
                    <a:pt x="6321" y="5160"/>
                  </a:cubicBezTo>
                  <a:cubicBezTo>
                    <a:pt x="6181" y="4911"/>
                    <a:pt x="6016" y="4677"/>
                    <a:pt x="5850" y="4445"/>
                  </a:cubicBezTo>
                  <a:cubicBezTo>
                    <a:pt x="5635" y="4143"/>
                    <a:pt x="5419" y="3842"/>
                    <a:pt x="5205" y="3543"/>
                  </a:cubicBezTo>
                  <a:cubicBezTo>
                    <a:pt x="4361" y="2361"/>
                    <a:pt x="3516" y="1180"/>
                    <a:pt x="26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46"/>
            <p:cNvSpPr/>
            <p:nvPr/>
          </p:nvSpPr>
          <p:spPr>
            <a:xfrm>
              <a:off x="1824198" y="470882"/>
              <a:ext cx="317237" cy="405399"/>
            </a:xfrm>
            <a:custGeom>
              <a:avLst/>
              <a:gdLst/>
              <a:ahLst/>
              <a:cxnLst/>
              <a:rect l="l" t="t" r="r" b="b"/>
              <a:pathLst>
                <a:path w="5948" h="7601" extrusionOk="0">
                  <a:moveTo>
                    <a:pt x="808" y="0"/>
                  </a:moveTo>
                  <a:cubicBezTo>
                    <a:pt x="608" y="145"/>
                    <a:pt x="408" y="292"/>
                    <a:pt x="209" y="440"/>
                  </a:cubicBezTo>
                  <a:cubicBezTo>
                    <a:pt x="140" y="491"/>
                    <a:pt x="69" y="542"/>
                    <a:pt x="0" y="594"/>
                  </a:cubicBezTo>
                  <a:cubicBezTo>
                    <a:pt x="719" y="1614"/>
                    <a:pt x="1416" y="2651"/>
                    <a:pt x="2123" y="3679"/>
                  </a:cubicBezTo>
                  <a:cubicBezTo>
                    <a:pt x="2951" y="4880"/>
                    <a:pt x="3787" y="6082"/>
                    <a:pt x="4705" y="7216"/>
                  </a:cubicBezTo>
                  <a:cubicBezTo>
                    <a:pt x="4857" y="7403"/>
                    <a:pt x="5055" y="7601"/>
                    <a:pt x="5307" y="7601"/>
                  </a:cubicBezTo>
                  <a:cubicBezTo>
                    <a:pt x="5335" y="7601"/>
                    <a:pt x="5362" y="7598"/>
                    <a:pt x="5391" y="7593"/>
                  </a:cubicBezTo>
                  <a:cubicBezTo>
                    <a:pt x="5657" y="7549"/>
                    <a:pt x="5841" y="7335"/>
                    <a:pt x="5947" y="7099"/>
                  </a:cubicBezTo>
                  <a:cubicBezTo>
                    <a:pt x="5740" y="6831"/>
                    <a:pt x="5534" y="6564"/>
                    <a:pt x="5329" y="6295"/>
                  </a:cubicBezTo>
                  <a:cubicBezTo>
                    <a:pt x="4799" y="5598"/>
                    <a:pt x="4276" y="4896"/>
                    <a:pt x="3759" y="4191"/>
                  </a:cubicBezTo>
                  <a:cubicBezTo>
                    <a:pt x="2749" y="2812"/>
                    <a:pt x="1765" y="1416"/>
                    <a:pt x="8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46"/>
            <p:cNvSpPr/>
            <p:nvPr/>
          </p:nvSpPr>
          <p:spPr>
            <a:xfrm>
              <a:off x="2019723" y="584165"/>
              <a:ext cx="47521" cy="41975"/>
            </a:xfrm>
            <a:custGeom>
              <a:avLst/>
              <a:gdLst/>
              <a:ahLst/>
              <a:cxnLst/>
              <a:rect l="l" t="t" r="r" b="b"/>
              <a:pathLst>
                <a:path w="891" h="787" extrusionOk="0">
                  <a:moveTo>
                    <a:pt x="445" y="1"/>
                  </a:moveTo>
                  <a:cubicBezTo>
                    <a:pt x="365" y="1"/>
                    <a:pt x="283" y="25"/>
                    <a:pt x="213" y="77"/>
                  </a:cubicBezTo>
                  <a:cubicBezTo>
                    <a:pt x="39" y="205"/>
                    <a:pt x="0" y="451"/>
                    <a:pt x="128" y="625"/>
                  </a:cubicBezTo>
                  <a:cubicBezTo>
                    <a:pt x="206" y="730"/>
                    <a:pt x="325" y="786"/>
                    <a:pt x="446" y="786"/>
                  </a:cubicBezTo>
                  <a:cubicBezTo>
                    <a:pt x="526" y="786"/>
                    <a:pt x="607" y="761"/>
                    <a:pt x="677" y="710"/>
                  </a:cubicBezTo>
                  <a:cubicBezTo>
                    <a:pt x="853" y="582"/>
                    <a:pt x="890" y="336"/>
                    <a:pt x="762" y="162"/>
                  </a:cubicBezTo>
                  <a:cubicBezTo>
                    <a:pt x="686" y="57"/>
                    <a:pt x="566" y="1"/>
                    <a:pt x="4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46"/>
            <p:cNvSpPr/>
            <p:nvPr/>
          </p:nvSpPr>
          <p:spPr>
            <a:xfrm>
              <a:off x="2272422" y="664273"/>
              <a:ext cx="99310" cy="231634"/>
            </a:xfrm>
            <a:custGeom>
              <a:avLst/>
              <a:gdLst/>
              <a:ahLst/>
              <a:cxnLst/>
              <a:rect l="l" t="t" r="r" b="b"/>
              <a:pathLst>
                <a:path w="1862" h="4343" extrusionOk="0">
                  <a:moveTo>
                    <a:pt x="289" y="1"/>
                  </a:moveTo>
                  <a:cubicBezTo>
                    <a:pt x="143" y="1"/>
                    <a:pt x="0" y="168"/>
                    <a:pt x="116" y="319"/>
                  </a:cubicBezTo>
                  <a:cubicBezTo>
                    <a:pt x="355" y="634"/>
                    <a:pt x="582" y="958"/>
                    <a:pt x="793" y="1293"/>
                  </a:cubicBezTo>
                  <a:cubicBezTo>
                    <a:pt x="992" y="1607"/>
                    <a:pt x="1201" y="1935"/>
                    <a:pt x="1343" y="2279"/>
                  </a:cubicBezTo>
                  <a:cubicBezTo>
                    <a:pt x="1399" y="2419"/>
                    <a:pt x="1435" y="2560"/>
                    <a:pt x="1399" y="2711"/>
                  </a:cubicBezTo>
                  <a:cubicBezTo>
                    <a:pt x="1358" y="2872"/>
                    <a:pt x="1268" y="3034"/>
                    <a:pt x="1185" y="3177"/>
                  </a:cubicBezTo>
                  <a:cubicBezTo>
                    <a:pt x="1008" y="3480"/>
                    <a:pt x="774" y="3753"/>
                    <a:pt x="506" y="3976"/>
                  </a:cubicBezTo>
                  <a:cubicBezTo>
                    <a:pt x="421" y="4047"/>
                    <a:pt x="394" y="4168"/>
                    <a:pt x="462" y="4260"/>
                  </a:cubicBezTo>
                  <a:cubicBezTo>
                    <a:pt x="500" y="4311"/>
                    <a:pt x="567" y="4343"/>
                    <a:pt x="632" y="4343"/>
                  </a:cubicBezTo>
                  <a:cubicBezTo>
                    <a:pt x="673" y="4343"/>
                    <a:pt x="713" y="4331"/>
                    <a:pt x="745" y="4304"/>
                  </a:cubicBezTo>
                  <a:cubicBezTo>
                    <a:pt x="986" y="4100"/>
                    <a:pt x="1206" y="3870"/>
                    <a:pt x="1385" y="3610"/>
                  </a:cubicBezTo>
                  <a:cubicBezTo>
                    <a:pt x="1562" y="3356"/>
                    <a:pt x="1739" y="3062"/>
                    <a:pt x="1803" y="2755"/>
                  </a:cubicBezTo>
                  <a:cubicBezTo>
                    <a:pt x="1862" y="2467"/>
                    <a:pt x="1755" y="2183"/>
                    <a:pt x="1624" y="1931"/>
                  </a:cubicBezTo>
                  <a:cubicBezTo>
                    <a:pt x="1465" y="1627"/>
                    <a:pt x="1293" y="1327"/>
                    <a:pt x="1109" y="1036"/>
                  </a:cubicBezTo>
                  <a:cubicBezTo>
                    <a:pt x="901" y="709"/>
                    <a:pt x="678" y="390"/>
                    <a:pt x="442" y="80"/>
                  </a:cubicBezTo>
                  <a:cubicBezTo>
                    <a:pt x="400" y="24"/>
                    <a:pt x="344" y="1"/>
                    <a:pt x="2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46"/>
            <p:cNvSpPr/>
            <p:nvPr/>
          </p:nvSpPr>
          <p:spPr>
            <a:xfrm>
              <a:off x="1927080" y="669607"/>
              <a:ext cx="104323" cy="130457"/>
            </a:xfrm>
            <a:custGeom>
              <a:avLst/>
              <a:gdLst/>
              <a:ahLst/>
              <a:cxnLst/>
              <a:rect l="l" t="t" r="r" b="b"/>
              <a:pathLst>
                <a:path w="1956" h="2446" extrusionOk="0">
                  <a:moveTo>
                    <a:pt x="284" y="0"/>
                  </a:moveTo>
                  <a:cubicBezTo>
                    <a:pt x="142" y="0"/>
                    <a:pt x="1" y="168"/>
                    <a:pt x="107" y="323"/>
                  </a:cubicBezTo>
                  <a:lnTo>
                    <a:pt x="1521" y="2363"/>
                  </a:lnTo>
                  <a:cubicBezTo>
                    <a:pt x="1562" y="2422"/>
                    <a:pt x="1616" y="2446"/>
                    <a:pt x="1670" y="2446"/>
                  </a:cubicBezTo>
                  <a:cubicBezTo>
                    <a:pt x="1813" y="2446"/>
                    <a:pt x="1955" y="2278"/>
                    <a:pt x="1847" y="2124"/>
                  </a:cubicBezTo>
                  <a:lnTo>
                    <a:pt x="435" y="84"/>
                  </a:lnTo>
                  <a:cubicBezTo>
                    <a:pt x="394" y="25"/>
                    <a:pt x="339" y="0"/>
                    <a:pt x="2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46"/>
            <p:cNvSpPr/>
            <p:nvPr/>
          </p:nvSpPr>
          <p:spPr>
            <a:xfrm>
              <a:off x="2109111" y="700381"/>
              <a:ext cx="80963" cy="185232"/>
            </a:xfrm>
            <a:custGeom>
              <a:avLst/>
              <a:gdLst/>
              <a:ahLst/>
              <a:cxnLst/>
              <a:rect l="l" t="t" r="r" b="b"/>
              <a:pathLst>
                <a:path w="1518" h="3473" extrusionOk="0">
                  <a:moveTo>
                    <a:pt x="1239" y="0"/>
                  </a:moveTo>
                  <a:cubicBezTo>
                    <a:pt x="1130" y="0"/>
                    <a:pt x="1021" y="76"/>
                    <a:pt x="1039" y="216"/>
                  </a:cubicBezTo>
                  <a:cubicBezTo>
                    <a:pt x="1105" y="730"/>
                    <a:pt x="1030" y="1249"/>
                    <a:pt x="883" y="1742"/>
                  </a:cubicBezTo>
                  <a:cubicBezTo>
                    <a:pt x="809" y="1995"/>
                    <a:pt x="717" y="2243"/>
                    <a:pt x="616" y="2488"/>
                  </a:cubicBezTo>
                  <a:cubicBezTo>
                    <a:pt x="520" y="2722"/>
                    <a:pt x="426" y="3016"/>
                    <a:pt x="155" y="3085"/>
                  </a:cubicBezTo>
                  <a:cubicBezTo>
                    <a:pt x="49" y="3113"/>
                    <a:pt x="1" y="3251"/>
                    <a:pt x="38" y="3347"/>
                  </a:cubicBezTo>
                  <a:cubicBezTo>
                    <a:pt x="71" y="3434"/>
                    <a:pt x="147" y="3473"/>
                    <a:pt x="229" y="3473"/>
                  </a:cubicBezTo>
                  <a:cubicBezTo>
                    <a:pt x="252" y="3473"/>
                    <a:pt x="275" y="3470"/>
                    <a:pt x="299" y="3464"/>
                  </a:cubicBezTo>
                  <a:cubicBezTo>
                    <a:pt x="639" y="3376"/>
                    <a:pt x="818" y="3055"/>
                    <a:pt x="944" y="2755"/>
                  </a:cubicBezTo>
                  <a:cubicBezTo>
                    <a:pt x="1057" y="2486"/>
                    <a:pt x="1160" y="2213"/>
                    <a:pt x="1245" y="1935"/>
                  </a:cubicBezTo>
                  <a:cubicBezTo>
                    <a:pt x="1419" y="1364"/>
                    <a:pt x="1518" y="771"/>
                    <a:pt x="1442" y="175"/>
                  </a:cubicBezTo>
                  <a:cubicBezTo>
                    <a:pt x="1426" y="56"/>
                    <a:pt x="1332" y="0"/>
                    <a:pt x="1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46"/>
            <p:cNvSpPr/>
            <p:nvPr/>
          </p:nvSpPr>
          <p:spPr>
            <a:xfrm>
              <a:off x="1742490" y="525070"/>
              <a:ext cx="97070" cy="179792"/>
            </a:xfrm>
            <a:custGeom>
              <a:avLst/>
              <a:gdLst/>
              <a:ahLst/>
              <a:cxnLst/>
              <a:rect l="l" t="t" r="r" b="b"/>
              <a:pathLst>
                <a:path w="1820" h="3371" extrusionOk="0">
                  <a:moveTo>
                    <a:pt x="643" y="1"/>
                  </a:moveTo>
                  <a:cubicBezTo>
                    <a:pt x="583" y="1"/>
                    <a:pt x="523" y="29"/>
                    <a:pt x="479" y="77"/>
                  </a:cubicBezTo>
                  <a:cubicBezTo>
                    <a:pt x="107" y="478"/>
                    <a:pt x="1" y="1100"/>
                    <a:pt x="222" y="1601"/>
                  </a:cubicBezTo>
                  <a:cubicBezTo>
                    <a:pt x="359" y="1910"/>
                    <a:pt x="575" y="2184"/>
                    <a:pt x="770" y="2459"/>
                  </a:cubicBezTo>
                  <a:cubicBezTo>
                    <a:pt x="968" y="2739"/>
                    <a:pt x="1172" y="3016"/>
                    <a:pt x="1378" y="3290"/>
                  </a:cubicBezTo>
                  <a:cubicBezTo>
                    <a:pt x="1421" y="3347"/>
                    <a:pt x="1476" y="3371"/>
                    <a:pt x="1531" y="3371"/>
                  </a:cubicBezTo>
                  <a:cubicBezTo>
                    <a:pt x="1678" y="3371"/>
                    <a:pt x="1819" y="3203"/>
                    <a:pt x="1706" y="3051"/>
                  </a:cubicBezTo>
                  <a:cubicBezTo>
                    <a:pt x="1518" y="2803"/>
                    <a:pt x="1334" y="2553"/>
                    <a:pt x="1155" y="2301"/>
                  </a:cubicBezTo>
                  <a:cubicBezTo>
                    <a:pt x="983" y="2060"/>
                    <a:pt x="793" y="1819"/>
                    <a:pt x="650" y="1559"/>
                  </a:cubicBezTo>
                  <a:cubicBezTo>
                    <a:pt x="430" y="1153"/>
                    <a:pt x="481" y="669"/>
                    <a:pt x="797" y="327"/>
                  </a:cubicBezTo>
                  <a:cubicBezTo>
                    <a:pt x="871" y="248"/>
                    <a:pt x="844" y="108"/>
                    <a:pt x="763" y="44"/>
                  </a:cubicBezTo>
                  <a:cubicBezTo>
                    <a:pt x="726" y="14"/>
                    <a:pt x="685" y="1"/>
                    <a:pt x="6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46"/>
            <p:cNvSpPr/>
            <p:nvPr/>
          </p:nvSpPr>
          <p:spPr>
            <a:xfrm>
              <a:off x="1925960" y="804010"/>
              <a:ext cx="42668" cy="90456"/>
            </a:xfrm>
            <a:custGeom>
              <a:avLst/>
              <a:gdLst/>
              <a:ahLst/>
              <a:cxnLst/>
              <a:rect l="l" t="t" r="r" b="b"/>
              <a:pathLst>
                <a:path w="800" h="1696" extrusionOk="0">
                  <a:moveTo>
                    <a:pt x="210" y="1"/>
                  </a:moveTo>
                  <a:cubicBezTo>
                    <a:pt x="203" y="1"/>
                    <a:pt x="195" y="1"/>
                    <a:pt x="188" y="2"/>
                  </a:cubicBezTo>
                  <a:cubicBezTo>
                    <a:pt x="70" y="20"/>
                    <a:pt x="11" y="111"/>
                    <a:pt x="9" y="224"/>
                  </a:cubicBezTo>
                  <a:cubicBezTo>
                    <a:pt x="1" y="717"/>
                    <a:pt x="148" y="1200"/>
                    <a:pt x="413" y="1613"/>
                  </a:cubicBezTo>
                  <a:cubicBezTo>
                    <a:pt x="448" y="1667"/>
                    <a:pt x="514" y="1696"/>
                    <a:pt x="579" y="1696"/>
                  </a:cubicBezTo>
                  <a:cubicBezTo>
                    <a:pt x="621" y="1696"/>
                    <a:pt x="663" y="1684"/>
                    <a:pt x="695" y="1658"/>
                  </a:cubicBezTo>
                  <a:cubicBezTo>
                    <a:pt x="786" y="1585"/>
                    <a:pt x="800" y="1470"/>
                    <a:pt x="740" y="1374"/>
                  </a:cubicBezTo>
                  <a:cubicBezTo>
                    <a:pt x="672" y="1270"/>
                    <a:pt x="646" y="1220"/>
                    <a:pt x="594" y="1103"/>
                  </a:cubicBezTo>
                  <a:cubicBezTo>
                    <a:pt x="552" y="1007"/>
                    <a:pt x="514" y="906"/>
                    <a:pt x="486" y="803"/>
                  </a:cubicBezTo>
                  <a:cubicBezTo>
                    <a:pt x="436" y="630"/>
                    <a:pt x="408" y="394"/>
                    <a:pt x="412" y="183"/>
                  </a:cubicBezTo>
                  <a:cubicBezTo>
                    <a:pt x="413" y="84"/>
                    <a:pt x="305"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46"/>
            <p:cNvSpPr/>
            <p:nvPr/>
          </p:nvSpPr>
          <p:spPr>
            <a:xfrm>
              <a:off x="2113645" y="446828"/>
              <a:ext cx="50348" cy="56695"/>
            </a:xfrm>
            <a:custGeom>
              <a:avLst/>
              <a:gdLst/>
              <a:ahLst/>
              <a:cxnLst/>
              <a:rect l="l" t="t" r="r" b="b"/>
              <a:pathLst>
                <a:path w="944" h="1063" extrusionOk="0">
                  <a:moveTo>
                    <a:pt x="228" y="1"/>
                  </a:moveTo>
                  <a:cubicBezTo>
                    <a:pt x="187" y="1"/>
                    <a:pt x="146" y="13"/>
                    <a:pt x="113" y="40"/>
                  </a:cubicBezTo>
                  <a:cubicBezTo>
                    <a:pt x="26" y="107"/>
                    <a:pt x="1" y="231"/>
                    <a:pt x="68" y="322"/>
                  </a:cubicBezTo>
                  <a:lnTo>
                    <a:pt x="550" y="981"/>
                  </a:lnTo>
                  <a:cubicBezTo>
                    <a:pt x="589" y="1033"/>
                    <a:pt x="654" y="1063"/>
                    <a:pt x="719" y="1063"/>
                  </a:cubicBezTo>
                  <a:cubicBezTo>
                    <a:pt x="760" y="1063"/>
                    <a:pt x="801" y="1050"/>
                    <a:pt x="834" y="1023"/>
                  </a:cubicBezTo>
                  <a:cubicBezTo>
                    <a:pt x="919" y="956"/>
                    <a:pt x="944" y="834"/>
                    <a:pt x="878" y="742"/>
                  </a:cubicBezTo>
                  <a:lnTo>
                    <a:pt x="394" y="82"/>
                  </a:lnTo>
                  <a:cubicBezTo>
                    <a:pt x="357" y="31"/>
                    <a:pt x="292" y="1"/>
                    <a:pt x="2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46"/>
            <p:cNvSpPr/>
            <p:nvPr/>
          </p:nvSpPr>
          <p:spPr>
            <a:xfrm>
              <a:off x="1976735" y="418934"/>
              <a:ext cx="50882" cy="57495"/>
            </a:xfrm>
            <a:custGeom>
              <a:avLst/>
              <a:gdLst/>
              <a:ahLst/>
              <a:cxnLst/>
              <a:rect l="l" t="t" r="r" b="b"/>
              <a:pathLst>
                <a:path w="954" h="1078" extrusionOk="0">
                  <a:moveTo>
                    <a:pt x="225" y="1"/>
                  </a:moveTo>
                  <a:cubicBezTo>
                    <a:pt x="184" y="1"/>
                    <a:pt x="143" y="13"/>
                    <a:pt x="110" y="40"/>
                  </a:cubicBezTo>
                  <a:cubicBezTo>
                    <a:pt x="25" y="109"/>
                    <a:pt x="0" y="232"/>
                    <a:pt x="68" y="324"/>
                  </a:cubicBezTo>
                  <a:lnTo>
                    <a:pt x="560" y="995"/>
                  </a:lnTo>
                  <a:cubicBezTo>
                    <a:pt x="598" y="1047"/>
                    <a:pt x="664" y="1078"/>
                    <a:pt x="728" y="1078"/>
                  </a:cubicBezTo>
                  <a:cubicBezTo>
                    <a:pt x="769" y="1078"/>
                    <a:pt x="809" y="1066"/>
                    <a:pt x="842" y="1040"/>
                  </a:cubicBezTo>
                  <a:cubicBezTo>
                    <a:pt x="927" y="971"/>
                    <a:pt x="954" y="848"/>
                    <a:pt x="886" y="756"/>
                  </a:cubicBezTo>
                  <a:lnTo>
                    <a:pt x="394" y="84"/>
                  </a:lnTo>
                  <a:cubicBezTo>
                    <a:pt x="355" y="31"/>
                    <a:pt x="289" y="1"/>
                    <a:pt x="2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32" name="Google Shape;2632;p46"/>
          <p:cNvSpPr/>
          <p:nvPr/>
        </p:nvSpPr>
        <p:spPr>
          <a:xfrm>
            <a:off x="8430766" y="3527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sp>
        <p:nvSpPr>
          <p:cNvPr id="2634" name="Google Shape;2634;p46"/>
          <p:cNvSpPr/>
          <p:nvPr/>
        </p:nvSpPr>
        <p:spPr>
          <a:xfrm>
            <a:off x="1360428" y="46040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35" name="Google Shape;2635;p46"/>
          <p:cNvCxnSpPr/>
          <p:nvPr/>
        </p:nvCxnSpPr>
        <p:spPr>
          <a:xfrm>
            <a:off x="748575" y="2823750"/>
            <a:ext cx="7684800" cy="0"/>
          </a:xfrm>
          <a:prstGeom prst="straightConnector1">
            <a:avLst/>
          </a:prstGeom>
          <a:noFill/>
          <a:ln w="9525" cap="flat" cmpd="sng">
            <a:solidFill>
              <a:schemeClr val="dk1"/>
            </a:solidFill>
            <a:prstDash val="solid"/>
            <a:round/>
            <a:headEnd type="none" w="med" len="med"/>
            <a:tailEnd type="none" w="med" len="med"/>
          </a:ln>
        </p:spPr>
      </p:cxnSp>
      <p:cxnSp>
        <p:nvCxnSpPr>
          <p:cNvPr id="2636" name="Google Shape;2636;p46"/>
          <p:cNvCxnSpPr/>
          <p:nvPr/>
        </p:nvCxnSpPr>
        <p:spPr>
          <a:xfrm>
            <a:off x="3259625" y="1478200"/>
            <a:ext cx="0" cy="2814300"/>
          </a:xfrm>
          <a:prstGeom prst="straightConnector1">
            <a:avLst/>
          </a:prstGeom>
          <a:noFill/>
          <a:ln w="9525" cap="flat" cmpd="sng">
            <a:solidFill>
              <a:schemeClr val="dk1"/>
            </a:solidFill>
            <a:prstDash val="solid"/>
            <a:round/>
            <a:headEnd type="none" w="med" len="med"/>
            <a:tailEnd type="none" w="med" len="med"/>
          </a:ln>
        </p:spPr>
      </p:cxnSp>
      <p:cxnSp>
        <p:nvCxnSpPr>
          <p:cNvPr id="2637" name="Google Shape;2637;p46"/>
          <p:cNvCxnSpPr/>
          <p:nvPr/>
        </p:nvCxnSpPr>
        <p:spPr>
          <a:xfrm>
            <a:off x="5875700" y="1478200"/>
            <a:ext cx="0" cy="28143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pic>
        <p:nvPicPr>
          <p:cNvPr id="2716" name="Google Shape;2716;p50"/>
          <p:cNvPicPr preferRelativeResize="0">
            <a:picLocks noGrp="1"/>
          </p:cNvPicPr>
          <p:nvPr>
            <p:ph type="pic" idx="2"/>
          </p:nvPr>
        </p:nvPicPr>
        <p:blipFill>
          <a:blip r:embed="rId3"/>
          <a:srcRect l="21875" r="21875"/>
          <a:stretch/>
        </p:blipFill>
        <p:spPr>
          <a:xfrm>
            <a:off x="4731276" y="1060335"/>
            <a:ext cx="3519600" cy="3519600"/>
          </a:xfrm>
          <a:prstGeom prst="ellipse">
            <a:avLst/>
          </a:prstGeom>
        </p:spPr>
      </p:pic>
      <p:sp>
        <p:nvSpPr>
          <p:cNvPr id="2718" name="Google Shape;2718;p50"/>
          <p:cNvSpPr txBox="1">
            <a:spLocks noGrp="1"/>
          </p:cNvSpPr>
          <p:nvPr>
            <p:ph type="subTitle" idx="1"/>
          </p:nvPr>
        </p:nvSpPr>
        <p:spPr>
          <a:xfrm>
            <a:off x="720000" y="1126671"/>
            <a:ext cx="3932700" cy="28908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endParaRPr dirty="0"/>
          </a:p>
        </p:txBody>
      </p:sp>
      <p:sp>
        <p:nvSpPr>
          <p:cNvPr id="2719" name="Google Shape;2719;p50"/>
          <p:cNvSpPr/>
          <p:nvPr/>
        </p:nvSpPr>
        <p:spPr>
          <a:xfrm flipH="1">
            <a:off x="5097153" y="4261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flipH="1">
            <a:off x="4652691" y="38963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8147166" y="6919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pic>
        <p:nvPicPr>
          <p:cNvPr id="4" name="Imagine 3">
            <a:extLst>
              <a:ext uri="{FF2B5EF4-FFF2-40B4-BE49-F238E27FC236}">
                <a16:creationId xmlns:a16="http://schemas.microsoft.com/office/drawing/2014/main" xmlns="" id="{5D45ED05-C8EE-2F03-4718-D84A78ED9302}"/>
              </a:ext>
            </a:extLst>
          </p:cNvPr>
          <p:cNvPicPr>
            <a:picLocks noChangeAspect="1"/>
          </p:cNvPicPr>
          <p:nvPr/>
        </p:nvPicPr>
        <p:blipFill>
          <a:blip r:embed="rId4"/>
          <a:stretch>
            <a:fillRect/>
          </a:stretch>
        </p:blipFill>
        <p:spPr>
          <a:xfrm>
            <a:off x="635205" y="878690"/>
            <a:ext cx="3517697" cy="3523793"/>
          </a:xfrm>
          <a:prstGeom prst="rect">
            <a:avLst/>
          </a:prstGeom>
        </p:spPr>
      </p:pic>
    </p:spTree>
    <p:extLst>
      <p:ext uri="{BB962C8B-B14F-4D97-AF65-F5344CB8AC3E}">
        <p14:creationId xmlns:p14="http://schemas.microsoft.com/office/powerpoint/2010/main" val="582185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2253" name="Google Shape;2253;p39"/>
          <p:cNvSpPr/>
          <p:nvPr/>
        </p:nvSpPr>
        <p:spPr>
          <a:xfrm>
            <a:off x="1369759" y="717880"/>
            <a:ext cx="1245895" cy="1148568"/>
          </a:xfrm>
          <a:custGeom>
            <a:avLst/>
            <a:gdLst/>
            <a:ahLst/>
            <a:cxnLst/>
            <a:rect l="l" t="t" r="r" b="b"/>
            <a:pathLst>
              <a:path w="21493" h="19814" extrusionOk="0">
                <a:moveTo>
                  <a:pt x="15473" y="1"/>
                </a:moveTo>
                <a:cubicBezTo>
                  <a:pt x="14968" y="1"/>
                  <a:pt x="14459" y="79"/>
                  <a:pt x="13954" y="241"/>
                </a:cubicBezTo>
                <a:cubicBezTo>
                  <a:pt x="12920" y="574"/>
                  <a:pt x="11997" y="1152"/>
                  <a:pt x="11015" y="1600"/>
                </a:cubicBezTo>
                <a:cubicBezTo>
                  <a:pt x="10454" y="1816"/>
                  <a:pt x="9874" y="1951"/>
                  <a:pt x="9279" y="2041"/>
                </a:cubicBezTo>
                <a:cubicBezTo>
                  <a:pt x="7450" y="2261"/>
                  <a:pt x="5580" y="2270"/>
                  <a:pt x="3913" y="3160"/>
                </a:cubicBezTo>
                <a:cubicBezTo>
                  <a:pt x="2185" y="4081"/>
                  <a:pt x="1007" y="5885"/>
                  <a:pt x="489" y="7735"/>
                </a:cubicBezTo>
                <a:cubicBezTo>
                  <a:pt x="0" y="9482"/>
                  <a:pt x="46" y="11457"/>
                  <a:pt x="684" y="13160"/>
                </a:cubicBezTo>
                <a:cubicBezTo>
                  <a:pt x="746" y="13326"/>
                  <a:pt x="814" y="13489"/>
                  <a:pt x="884" y="13650"/>
                </a:cubicBezTo>
                <a:cubicBezTo>
                  <a:pt x="1462" y="15173"/>
                  <a:pt x="2479" y="16548"/>
                  <a:pt x="3737" y="17553"/>
                </a:cubicBezTo>
                <a:cubicBezTo>
                  <a:pt x="5549" y="18999"/>
                  <a:pt x="7723" y="19800"/>
                  <a:pt x="10051" y="19814"/>
                </a:cubicBezTo>
                <a:cubicBezTo>
                  <a:pt x="10073" y="19814"/>
                  <a:pt x="10095" y="19814"/>
                  <a:pt x="10117" y="19814"/>
                </a:cubicBezTo>
                <a:cubicBezTo>
                  <a:pt x="14792" y="19814"/>
                  <a:pt x="19404" y="16777"/>
                  <a:pt x="20856" y="12270"/>
                </a:cubicBezTo>
                <a:cubicBezTo>
                  <a:pt x="21260" y="11015"/>
                  <a:pt x="21492" y="9633"/>
                  <a:pt x="21473" y="8313"/>
                </a:cubicBezTo>
                <a:cubicBezTo>
                  <a:pt x="21467" y="7987"/>
                  <a:pt x="21444" y="7655"/>
                  <a:pt x="21403" y="7328"/>
                </a:cubicBezTo>
                <a:cubicBezTo>
                  <a:pt x="21340" y="6580"/>
                  <a:pt x="21207" y="5839"/>
                  <a:pt x="21005" y="5121"/>
                </a:cubicBezTo>
                <a:cubicBezTo>
                  <a:pt x="20971" y="5001"/>
                  <a:pt x="20934" y="4880"/>
                  <a:pt x="20895" y="4762"/>
                </a:cubicBezTo>
                <a:cubicBezTo>
                  <a:pt x="20727" y="3980"/>
                  <a:pt x="20448" y="3227"/>
                  <a:pt x="19991" y="2559"/>
                </a:cubicBezTo>
                <a:cubicBezTo>
                  <a:pt x="19406" y="1707"/>
                  <a:pt x="18634" y="936"/>
                  <a:pt x="17682" y="500"/>
                </a:cubicBezTo>
                <a:cubicBezTo>
                  <a:pt x="16971" y="174"/>
                  <a:pt x="16226" y="1"/>
                  <a:pt x="154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9"/>
          <p:cNvSpPr txBox="1">
            <a:spLocks noGrp="1"/>
          </p:cNvSpPr>
          <p:nvPr>
            <p:ph type="title" idx="2"/>
          </p:nvPr>
        </p:nvSpPr>
        <p:spPr>
          <a:xfrm>
            <a:off x="1405921" y="827789"/>
            <a:ext cx="1134991" cy="81343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ro-RO" sz="2400" dirty="0"/>
              <a:t>Ziua 7</a:t>
            </a:r>
            <a:endParaRPr sz="2400" dirty="0"/>
          </a:p>
        </p:txBody>
      </p:sp>
      <p:sp>
        <p:nvSpPr>
          <p:cNvPr id="2256" name="Google Shape;2256;p39"/>
          <p:cNvSpPr txBox="1">
            <a:spLocks noGrp="1"/>
          </p:cNvSpPr>
          <p:nvPr>
            <p:ph type="subTitle" idx="1"/>
          </p:nvPr>
        </p:nvSpPr>
        <p:spPr>
          <a:xfrm>
            <a:off x="816428" y="1878769"/>
            <a:ext cx="5290457" cy="279656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r>
              <a:rPr lang="ro-RO" sz="1400" dirty="0"/>
              <a:t>Ultima zi de curs ne-a readus în atenție importanța predării prin folosirea unor metode cât mai diverse, astfel încât să ne asigurăm că fiecare copil poate învăța, indiferent ce tip de inteligență îl caracterizează. </a:t>
            </a:r>
          </a:p>
          <a:p>
            <a:pPr marL="0" lvl="0" indent="0" algn="l" rtl="0">
              <a:spcBef>
                <a:spcPts val="0"/>
              </a:spcBef>
              <a:spcAft>
                <a:spcPts val="0"/>
              </a:spcAft>
              <a:buNone/>
            </a:pPr>
            <a:r>
              <a:rPr lang="ro-RO" sz="1400" dirty="0"/>
              <a:t>Am participat la un test specific, în urma căruia am descoperit că în grupul nostru predomină trei tipuri de inteligență: interpersonală (persoane care lucrează și învață mai bine în echipă), </a:t>
            </a:r>
            <a:r>
              <a:rPr lang="ro-RO" sz="1400" dirty="0" err="1"/>
              <a:t>logico</a:t>
            </a:r>
            <a:r>
              <a:rPr lang="ro-RO" sz="1400" dirty="0"/>
              <a:t>-matematică (persoane care înțeleg mai bine reprezentările grafice, de exemplu) și  lingvistică (oameni care învață ușor limbi străine și folosesc eficient comunicarea).</a:t>
            </a:r>
          </a:p>
        </p:txBody>
      </p:sp>
      <p:sp>
        <p:nvSpPr>
          <p:cNvPr id="2271" name="Google Shape;2271;p39"/>
          <p:cNvSpPr/>
          <p:nvPr/>
        </p:nvSpPr>
        <p:spPr>
          <a:xfrm>
            <a:off x="7405091" y="96366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9"/>
          <p:cNvSpPr/>
          <p:nvPr/>
        </p:nvSpPr>
        <p:spPr>
          <a:xfrm>
            <a:off x="8043791" y="396263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9"/>
          <p:cNvSpPr/>
          <p:nvPr/>
        </p:nvSpPr>
        <p:spPr>
          <a:xfrm>
            <a:off x="8" y="-7"/>
            <a:ext cx="1190838" cy="333300"/>
          </a:xfrm>
          <a:custGeom>
            <a:avLst/>
            <a:gdLst/>
            <a:ahLst/>
            <a:cxnLst/>
            <a:rect l="l" t="t" r="r" b="b"/>
            <a:pathLst>
              <a:path w="13056" h="3654" extrusionOk="0">
                <a:moveTo>
                  <a:pt x="12825" y="0"/>
                </a:moveTo>
                <a:cubicBezTo>
                  <a:pt x="12738" y="0"/>
                  <a:pt x="12656" y="56"/>
                  <a:pt x="12627" y="144"/>
                </a:cubicBezTo>
                <a:cubicBezTo>
                  <a:pt x="12627" y="146"/>
                  <a:pt x="12522" y="458"/>
                  <a:pt x="12244" y="880"/>
                </a:cubicBezTo>
                <a:cubicBezTo>
                  <a:pt x="12180" y="974"/>
                  <a:pt x="12207" y="1103"/>
                  <a:pt x="12301" y="1165"/>
                </a:cubicBezTo>
                <a:cubicBezTo>
                  <a:pt x="12336" y="1190"/>
                  <a:pt x="12377" y="1201"/>
                  <a:pt x="12416" y="1201"/>
                </a:cubicBezTo>
                <a:cubicBezTo>
                  <a:pt x="12483" y="1201"/>
                  <a:pt x="12549" y="1169"/>
                  <a:pt x="12588" y="1108"/>
                </a:cubicBezTo>
                <a:cubicBezTo>
                  <a:pt x="12902" y="635"/>
                  <a:pt x="13017" y="284"/>
                  <a:pt x="13020" y="270"/>
                </a:cubicBezTo>
                <a:cubicBezTo>
                  <a:pt x="13056" y="162"/>
                  <a:pt x="12996" y="45"/>
                  <a:pt x="12888" y="10"/>
                </a:cubicBezTo>
                <a:cubicBezTo>
                  <a:pt x="12867" y="3"/>
                  <a:pt x="12846" y="0"/>
                  <a:pt x="12825" y="0"/>
                </a:cubicBezTo>
                <a:close/>
                <a:moveTo>
                  <a:pt x="238" y="806"/>
                </a:moveTo>
                <a:cubicBezTo>
                  <a:pt x="169" y="806"/>
                  <a:pt x="102" y="840"/>
                  <a:pt x="63" y="903"/>
                </a:cubicBezTo>
                <a:cubicBezTo>
                  <a:pt x="1" y="999"/>
                  <a:pt x="29" y="1126"/>
                  <a:pt x="127" y="1188"/>
                </a:cubicBezTo>
                <a:cubicBezTo>
                  <a:pt x="128" y="1188"/>
                  <a:pt x="180" y="1222"/>
                  <a:pt x="276" y="1279"/>
                </a:cubicBezTo>
                <a:cubicBezTo>
                  <a:pt x="309" y="1298"/>
                  <a:pt x="345" y="1309"/>
                  <a:pt x="382" y="1309"/>
                </a:cubicBezTo>
                <a:cubicBezTo>
                  <a:pt x="451" y="1309"/>
                  <a:pt x="520" y="1273"/>
                  <a:pt x="559" y="1208"/>
                </a:cubicBezTo>
                <a:cubicBezTo>
                  <a:pt x="618" y="1110"/>
                  <a:pt x="586" y="983"/>
                  <a:pt x="488" y="924"/>
                </a:cubicBezTo>
                <a:cubicBezTo>
                  <a:pt x="398" y="869"/>
                  <a:pt x="348" y="839"/>
                  <a:pt x="348" y="837"/>
                </a:cubicBezTo>
                <a:cubicBezTo>
                  <a:pt x="314" y="816"/>
                  <a:pt x="275" y="806"/>
                  <a:pt x="238" y="806"/>
                </a:cubicBezTo>
                <a:close/>
                <a:moveTo>
                  <a:pt x="1155" y="1332"/>
                </a:moveTo>
                <a:cubicBezTo>
                  <a:pt x="1082" y="1332"/>
                  <a:pt x="1010" y="1372"/>
                  <a:pt x="972" y="1442"/>
                </a:cubicBezTo>
                <a:cubicBezTo>
                  <a:pt x="919" y="1541"/>
                  <a:pt x="956" y="1667"/>
                  <a:pt x="1057" y="1720"/>
                </a:cubicBezTo>
                <a:cubicBezTo>
                  <a:pt x="1319" y="1860"/>
                  <a:pt x="1587" y="1998"/>
                  <a:pt x="1856" y="2127"/>
                </a:cubicBezTo>
                <a:cubicBezTo>
                  <a:pt x="1885" y="2142"/>
                  <a:pt x="1916" y="2147"/>
                  <a:pt x="1947" y="2147"/>
                </a:cubicBezTo>
                <a:cubicBezTo>
                  <a:pt x="2023" y="2147"/>
                  <a:pt x="2097" y="2104"/>
                  <a:pt x="2133" y="2030"/>
                </a:cubicBezTo>
                <a:cubicBezTo>
                  <a:pt x="2182" y="1927"/>
                  <a:pt x="2138" y="1805"/>
                  <a:pt x="2035" y="1755"/>
                </a:cubicBezTo>
                <a:cubicBezTo>
                  <a:pt x="1773" y="1628"/>
                  <a:pt x="1509" y="1493"/>
                  <a:pt x="1252" y="1357"/>
                </a:cubicBezTo>
                <a:cubicBezTo>
                  <a:pt x="1221" y="1340"/>
                  <a:pt x="1188" y="1332"/>
                  <a:pt x="1155" y="1332"/>
                </a:cubicBezTo>
                <a:close/>
                <a:moveTo>
                  <a:pt x="11860" y="1477"/>
                </a:moveTo>
                <a:cubicBezTo>
                  <a:pt x="11806" y="1477"/>
                  <a:pt x="11752" y="1497"/>
                  <a:pt x="11713" y="1539"/>
                </a:cubicBezTo>
                <a:cubicBezTo>
                  <a:pt x="11518" y="1741"/>
                  <a:pt x="11303" y="1931"/>
                  <a:pt x="11073" y="2099"/>
                </a:cubicBezTo>
                <a:cubicBezTo>
                  <a:pt x="10981" y="2168"/>
                  <a:pt x="10961" y="2298"/>
                  <a:pt x="11029" y="2390"/>
                </a:cubicBezTo>
                <a:cubicBezTo>
                  <a:pt x="11069" y="2445"/>
                  <a:pt x="11131" y="2473"/>
                  <a:pt x="11195" y="2473"/>
                </a:cubicBezTo>
                <a:cubicBezTo>
                  <a:pt x="11238" y="2473"/>
                  <a:pt x="11280" y="2461"/>
                  <a:pt x="11317" y="2432"/>
                </a:cubicBezTo>
                <a:cubicBezTo>
                  <a:pt x="11567" y="2250"/>
                  <a:pt x="11799" y="2046"/>
                  <a:pt x="12010" y="1826"/>
                </a:cubicBezTo>
                <a:cubicBezTo>
                  <a:pt x="12088" y="1745"/>
                  <a:pt x="12087" y="1614"/>
                  <a:pt x="12005" y="1534"/>
                </a:cubicBezTo>
                <a:cubicBezTo>
                  <a:pt x="11964" y="1496"/>
                  <a:pt x="11912" y="1477"/>
                  <a:pt x="11860" y="1477"/>
                </a:cubicBezTo>
                <a:close/>
                <a:moveTo>
                  <a:pt x="2752" y="2103"/>
                </a:moveTo>
                <a:cubicBezTo>
                  <a:pt x="2672" y="2103"/>
                  <a:pt x="2596" y="2150"/>
                  <a:pt x="2563" y="2228"/>
                </a:cubicBezTo>
                <a:cubicBezTo>
                  <a:pt x="2517" y="2333"/>
                  <a:pt x="2567" y="2453"/>
                  <a:pt x="2671" y="2500"/>
                </a:cubicBezTo>
                <a:cubicBezTo>
                  <a:pt x="2950" y="2620"/>
                  <a:pt x="3230" y="2732"/>
                  <a:pt x="3503" y="2834"/>
                </a:cubicBezTo>
                <a:cubicBezTo>
                  <a:pt x="3527" y="2843"/>
                  <a:pt x="3550" y="2849"/>
                  <a:pt x="3575" y="2849"/>
                </a:cubicBezTo>
                <a:cubicBezTo>
                  <a:pt x="3658" y="2849"/>
                  <a:pt x="3738" y="2797"/>
                  <a:pt x="3768" y="2714"/>
                </a:cubicBezTo>
                <a:cubicBezTo>
                  <a:pt x="3809" y="2608"/>
                  <a:pt x="3754" y="2489"/>
                  <a:pt x="3648" y="2448"/>
                </a:cubicBezTo>
                <a:cubicBezTo>
                  <a:pt x="3382" y="2347"/>
                  <a:pt x="3107" y="2237"/>
                  <a:pt x="2834" y="2120"/>
                </a:cubicBezTo>
                <a:cubicBezTo>
                  <a:pt x="2807" y="2108"/>
                  <a:pt x="2779" y="2103"/>
                  <a:pt x="2752" y="2103"/>
                </a:cubicBezTo>
                <a:close/>
                <a:moveTo>
                  <a:pt x="10443" y="2526"/>
                </a:moveTo>
                <a:cubicBezTo>
                  <a:pt x="10411" y="2526"/>
                  <a:pt x="10378" y="2533"/>
                  <a:pt x="10348" y="2549"/>
                </a:cubicBezTo>
                <a:cubicBezTo>
                  <a:pt x="10100" y="2677"/>
                  <a:pt x="9836" y="2790"/>
                  <a:pt x="9563" y="2886"/>
                </a:cubicBezTo>
                <a:cubicBezTo>
                  <a:pt x="9455" y="2923"/>
                  <a:pt x="9398" y="3042"/>
                  <a:pt x="9435" y="3150"/>
                </a:cubicBezTo>
                <a:cubicBezTo>
                  <a:pt x="9464" y="3235"/>
                  <a:pt x="9545" y="3288"/>
                  <a:pt x="9630" y="3288"/>
                </a:cubicBezTo>
                <a:cubicBezTo>
                  <a:pt x="9653" y="3288"/>
                  <a:pt x="9676" y="3285"/>
                  <a:pt x="9698" y="3276"/>
                </a:cubicBezTo>
                <a:cubicBezTo>
                  <a:pt x="9990" y="3175"/>
                  <a:pt x="10274" y="3054"/>
                  <a:pt x="10538" y="2916"/>
                </a:cubicBezTo>
                <a:cubicBezTo>
                  <a:pt x="10640" y="2865"/>
                  <a:pt x="10679" y="2739"/>
                  <a:pt x="10626" y="2638"/>
                </a:cubicBezTo>
                <a:cubicBezTo>
                  <a:pt x="10590" y="2567"/>
                  <a:pt x="10518" y="2526"/>
                  <a:pt x="10443" y="2526"/>
                </a:cubicBezTo>
                <a:close/>
                <a:moveTo>
                  <a:pt x="4414" y="2724"/>
                </a:moveTo>
                <a:cubicBezTo>
                  <a:pt x="4326" y="2724"/>
                  <a:pt x="4244" y="2781"/>
                  <a:pt x="4217" y="2870"/>
                </a:cubicBezTo>
                <a:cubicBezTo>
                  <a:pt x="4181" y="2978"/>
                  <a:pt x="4243" y="3095"/>
                  <a:pt x="4351" y="3129"/>
                </a:cubicBezTo>
                <a:cubicBezTo>
                  <a:pt x="4646" y="3221"/>
                  <a:pt x="4936" y="3302"/>
                  <a:pt x="5218" y="3371"/>
                </a:cubicBezTo>
                <a:cubicBezTo>
                  <a:pt x="5234" y="3375"/>
                  <a:pt x="5252" y="3377"/>
                  <a:pt x="5268" y="3377"/>
                </a:cubicBezTo>
                <a:cubicBezTo>
                  <a:pt x="5360" y="3377"/>
                  <a:pt x="5445" y="3315"/>
                  <a:pt x="5468" y="3219"/>
                </a:cubicBezTo>
                <a:cubicBezTo>
                  <a:pt x="5494" y="3109"/>
                  <a:pt x="5427" y="2998"/>
                  <a:pt x="5315" y="2969"/>
                </a:cubicBezTo>
                <a:cubicBezTo>
                  <a:pt x="5044" y="2904"/>
                  <a:pt x="4761" y="2824"/>
                  <a:pt x="4475" y="2733"/>
                </a:cubicBezTo>
                <a:cubicBezTo>
                  <a:pt x="4455" y="2727"/>
                  <a:pt x="4435" y="2724"/>
                  <a:pt x="4414" y="2724"/>
                </a:cubicBezTo>
                <a:close/>
                <a:moveTo>
                  <a:pt x="8778" y="3111"/>
                </a:moveTo>
                <a:cubicBezTo>
                  <a:pt x="8764" y="3111"/>
                  <a:pt x="8749" y="3113"/>
                  <a:pt x="8734" y="3116"/>
                </a:cubicBezTo>
                <a:cubicBezTo>
                  <a:pt x="8633" y="3138"/>
                  <a:pt x="8530" y="3157"/>
                  <a:pt x="8425" y="3175"/>
                </a:cubicBezTo>
                <a:cubicBezTo>
                  <a:pt x="8253" y="3205"/>
                  <a:pt x="8071" y="3226"/>
                  <a:pt x="7887" y="3239"/>
                </a:cubicBezTo>
                <a:cubicBezTo>
                  <a:pt x="7773" y="3247"/>
                  <a:pt x="7688" y="3345"/>
                  <a:pt x="7695" y="3460"/>
                </a:cubicBezTo>
                <a:cubicBezTo>
                  <a:pt x="7702" y="3568"/>
                  <a:pt x="7795" y="3651"/>
                  <a:pt x="7901" y="3651"/>
                </a:cubicBezTo>
                <a:lnTo>
                  <a:pt x="7915" y="3651"/>
                </a:lnTo>
                <a:cubicBezTo>
                  <a:pt x="8113" y="3637"/>
                  <a:pt x="8308" y="3614"/>
                  <a:pt x="8494" y="3582"/>
                </a:cubicBezTo>
                <a:cubicBezTo>
                  <a:pt x="8604" y="3565"/>
                  <a:pt x="8714" y="3543"/>
                  <a:pt x="8821" y="3520"/>
                </a:cubicBezTo>
                <a:cubicBezTo>
                  <a:pt x="8932" y="3497"/>
                  <a:pt x="9003" y="3387"/>
                  <a:pt x="8980" y="3276"/>
                </a:cubicBezTo>
                <a:cubicBezTo>
                  <a:pt x="8959" y="3179"/>
                  <a:pt x="8874" y="3111"/>
                  <a:pt x="8778" y="3111"/>
                </a:cubicBezTo>
                <a:close/>
                <a:moveTo>
                  <a:pt x="6135" y="3142"/>
                </a:moveTo>
                <a:cubicBezTo>
                  <a:pt x="6035" y="3142"/>
                  <a:pt x="5948" y="3215"/>
                  <a:pt x="5932" y="3315"/>
                </a:cubicBezTo>
                <a:cubicBezTo>
                  <a:pt x="5914" y="3428"/>
                  <a:pt x="5991" y="3534"/>
                  <a:pt x="6104" y="3552"/>
                </a:cubicBezTo>
                <a:cubicBezTo>
                  <a:pt x="6412" y="3602"/>
                  <a:pt x="6715" y="3635"/>
                  <a:pt x="7004" y="3653"/>
                </a:cubicBezTo>
                <a:lnTo>
                  <a:pt x="7017" y="3653"/>
                </a:lnTo>
                <a:cubicBezTo>
                  <a:pt x="7125" y="3653"/>
                  <a:pt x="7215" y="3570"/>
                  <a:pt x="7222" y="3460"/>
                </a:cubicBezTo>
                <a:cubicBezTo>
                  <a:pt x="7229" y="3345"/>
                  <a:pt x="7142" y="3247"/>
                  <a:pt x="7029" y="3240"/>
                </a:cubicBezTo>
                <a:cubicBezTo>
                  <a:pt x="6753" y="3224"/>
                  <a:pt x="6464" y="3192"/>
                  <a:pt x="6170" y="3145"/>
                </a:cubicBezTo>
                <a:cubicBezTo>
                  <a:pt x="6158" y="3143"/>
                  <a:pt x="6146" y="3142"/>
                  <a:pt x="6135" y="314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Imagine 5" descr="O imagine care conține text, captură de ecran, design grafic, poster&#10;&#10;Descriere generată automat">
            <a:extLst>
              <a:ext uri="{FF2B5EF4-FFF2-40B4-BE49-F238E27FC236}">
                <a16:creationId xmlns:a16="http://schemas.microsoft.com/office/drawing/2014/main" xmlns="" id="{B5EF0AC1-304E-B692-C84E-0A383075179A}"/>
              </a:ext>
            </a:extLst>
          </p:cNvPr>
          <p:cNvPicPr>
            <a:picLocks noChangeAspect="1"/>
          </p:cNvPicPr>
          <p:nvPr/>
        </p:nvPicPr>
        <p:blipFill>
          <a:blip r:embed="rId3"/>
          <a:stretch>
            <a:fillRect/>
          </a:stretch>
        </p:blipFill>
        <p:spPr>
          <a:xfrm>
            <a:off x="5996012" y="745989"/>
            <a:ext cx="2413203" cy="22655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5898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pic>
        <p:nvPicPr>
          <p:cNvPr id="2716" name="Google Shape;2716;p50"/>
          <p:cNvPicPr preferRelativeResize="0">
            <a:picLocks noGrp="1"/>
          </p:cNvPicPr>
          <p:nvPr>
            <p:ph type="pic" idx="2"/>
          </p:nvPr>
        </p:nvPicPr>
        <p:blipFill>
          <a:blip r:embed="rId3"/>
          <a:srcRect l="12500" r="12500"/>
          <a:stretch/>
        </p:blipFill>
        <p:spPr>
          <a:xfrm>
            <a:off x="4652691" y="835775"/>
            <a:ext cx="3519600" cy="3519600"/>
          </a:xfrm>
          <a:prstGeom prst="ellipse">
            <a:avLst/>
          </a:prstGeom>
        </p:spPr>
      </p:pic>
      <p:sp>
        <p:nvSpPr>
          <p:cNvPr id="2718" name="Google Shape;2718;p50"/>
          <p:cNvSpPr txBox="1">
            <a:spLocks noGrp="1"/>
          </p:cNvSpPr>
          <p:nvPr>
            <p:ph type="subTitle" idx="1"/>
          </p:nvPr>
        </p:nvSpPr>
        <p:spPr>
          <a:xfrm>
            <a:off x="720000" y="1126671"/>
            <a:ext cx="3932700" cy="28908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dirty="0"/>
              <a:t>	</a:t>
            </a:r>
            <a:endParaRPr dirty="0"/>
          </a:p>
        </p:txBody>
      </p:sp>
      <p:sp>
        <p:nvSpPr>
          <p:cNvPr id="2719" name="Google Shape;2719;p50"/>
          <p:cNvSpPr/>
          <p:nvPr/>
        </p:nvSpPr>
        <p:spPr>
          <a:xfrm flipH="1">
            <a:off x="5097153" y="42619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50"/>
          <p:cNvSpPr/>
          <p:nvPr/>
        </p:nvSpPr>
        <p:spPr>
          <a:xfrm flipH="1">
            <a:off x="4652691" y="3896386"/>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50"/>
          <p:cNvSpPr/>
          <p:nvPr/>
        </p:nvSpPr>
        <p:spPr>
          <a:xfrm>
            <a:off x="8147166" y="691911"/>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70BA"/>
              </a:solidFill>
            </a:endParaRPr>
          </a:p>
        </p:txBody>
      </p:sp>
      <p:pic>
        <p:nvPicPr>
          <p:cNvPr id="2" name="Imagine 1">
            <a:extLst>
              <a:ext uri="{FF2B5EF4-FFF2-40B4-BE49-F238E27FC236}">
                <a16:creationId xmlns:a16="http://schemas.microsoft.com/office/drawing/2014/main" xmlns="" id="{58710E6E-5383-080A-2AE8-DD6809036D79}"/>
              </a:ext>
            </a:extLst>
          </p:cNvPr>
          <p:cNvPicPr>
            <a:picLocks noChangeAspect="1"/>
          </p:cNvPicPr>
          <p:nvPr/>
        </p:nvPicPr>
        <p:blipFill>
          <a:blip r:embed="rId4"/>
          <a:stretch>
            <a:fillRect/>
          </a:stretch>
        </p:blipFill>
        <p:spPr>
          <a:xfrm>
            <a:off x="789414" y="744289"/>
            <a:ext cx="3523793" cy="3517697"/>
          </a:xfrm>
          <a:prstGeom prst="rect">
            <a:avLst/>
          </a:prstGeom>
        </p:spPr>
      </p:pic>
    </p:spTree>
    <p:extLst>
      <p:ext uri="{BB962C8B-B14F-4D97-AF65-F5344CB8AC3E}">
        <p14:creationId xmlns:p14="http://schemas.microsoft.com/office/powerpoint/2010/main" val="2097737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descr="O imagine care conține persoană, îmbrăcăminte, de interior, perete&#10;&#10;Descriere generată automat">
            <a:extLst>
              <a:ext uri="{FF2B5EF4-FFF2-40B4-BE49-F238E27FC236}">
                <a16:creationId xmlns:a16="http://schemas.microsoft.com/office/drawing/2014/main" xmlns="" id="{C9C3E1A1-6FE0-C186-DFCC-A269DD3E41A8}"/>
              </a:ext>
            </a:extLst>
          </p:cNvPr>
          <p:cNvPicPr>
            <a:picLocks noChangeAspect="1"/>
          </p:cNvPicPr>
          <p:nvPr/>
        </p:nvPicPr>
        <p:blipFill>
          <a:blip r:embed="rId2"/>
          <a:stretch>
            <a:fillRect/>
          </a:stretch>
        </p:blipFill>
        <p:spPr>
          <a:xfrm>
            <a:off x="618009" y="205197"/>
            <a:ext cx="7863840" cy="4822745"/>
          </a:xfrm>
          <a:prstGeom prst="rect">
            <a:avLst/>
          </a:prstGeom>
        </p:spPr>
      </p:pic>
    </p:spTree>
    <p:extLst>
      <p:ext uri="{BB962C8B-B14F-4D97-AF65-F5344CB8AC3E}">
        <p14:creationId xmlns:p14="http://schemas.microsoft.com/office/powerpoint/2010/main" val="3139773836"/>
      </p:ext>
    </p:extLst>
  </p:cSld>
  <p:clrMapOvr>
    <a:masterClrMapping/>
  </p:clrMapOvr>
</p:sld>
</file>

<file path=ppt/theme/theme1.xml><?xml version="1.0" encoding="utf-8"?>
<a:theme xmlns:a="http://schemas.openxmlformats.org/drawingml/2006/main" name="Study Guide to Middle School Students by Slidesgo">
  <a:themeElements>
    <a:clrScheme name="Simple Light">
      <a:dk1>
        <a:srgbClr val="646B96"/>
      </a:dk1>
      <a:lt1>
        <a:srgbClr val="FAFAFA"/>
      </a:lt1>
      <a:dk2>
        <a:srgbClr val="D5D9EE"/>
      </a:dk2>
      <a:lt2>
        <a:srgbClr val="FBDC77"/>
      </a:lt2>
      <a:accent1>
        <a:srgbClr val="F172AC"/>
      </a:accent1>
      <a:accent2>
        <a:srgbClr val="FBBEE6"/>
      </a:accent2>
      <a:accent3>
        <a:srgbClr val="DADADA"/>
      </a:accent3>
      <a:accent4>
        <a:srgbClr val="F3F3F3"/>
      </a:accent4>
      <a:accent5>
        <a:srgbClr val="FFFFFF"/>
      </a:accent5>
      <a:accent6>
        <a:srgbClr val="FFFFFF"/>
      </a:accent6>
      <a:hlink>
        <a:srgbClr val="434D7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407</Words>
  <Application>Microsoft Office PowerPoint</Application>
  <PresentationFormat>On-screen Show (16:9)</PresentationFormat>
  <Paragraphs>76</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Varela Round</vt:lpstr>
      <vt:lpstr>Bebas Neue</vt:lpstr>
      <vt:lpstr>DM Sans</vt:lpstr>
      <vt:lpstr>Study Guide to Middle School Students by Slidesgo</vt:lpstr>
      <vt:lpstr>ERASMUS+ KEY ACTION 1Teacher Training Courses – Istanbul, Turcia  The Effective Use of ICT and Creative Activities to Prevent ESL   22-28 IANUARIE 2023</vt:lpstr>
      <vt:lpstr>PowerPoint Presentation</vt:lpstr>
      <vt:lpstr>PowerPoint Presentation</vt:lpstr>
      <vt:lpstr>Ziua 1</vt:lpstr>
      <vt:lpstr>Ziua 2</vt:lpstr>
      <vt:lpstr>PowerPoint Presentation</vt:lpstr>
      <vt:lpstr>Aplicațiile Kahoot și Plickers sunt interesante din următoarele motive:</vt:lpstr>
      <vt:lpstr>PowerPoint Presentation</vt:lpstr>
      <vt:lpstr>Ziua 3</vt:lpstr>
      <vt:lpstr>PowerPoint Presentation</vt:lpstr>
      <vt:lpstr>Ziua 4</vt:lpstr>
      <vt:lpstr>PowerPoint Presentation</vt:lpstr>
      <vt:lpstr>Ziua 5</vt:lpstr>
      <vt:lpstr>PowerPoint Presentation</vt:lpstr>
      <vt:lpstr>PowerPoint Presentation</vt:lpstr>
      <vt:lpstr>PowerPoint Presentation</vt:lpstr>
      <vt:lpstr>Ziua 6</vt:lpstr>
      <vt:lpstr>Cum este organizată o sală a viitorului?</vt:lpstr>
      <vt:lpstr>PowerPoint Presentation</vt:lpstr>
      <vt:lpstr>Ziua 7</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KEY ACTION 1Teacher Training Courses – Istanbul, TurciaThe Effective Use of ICT and Creative Activities to Prevent ESL  22-28 ianuarie 2023</dc:title>
  <cp:lastModifiedBy>Scoala gimnaziala 11</cp:lastModifiedBy>
  <cp:revision>3</cp:revision>
  <dcterms:modified xsi:type="dcterms:W3CDTF">2023-06-23T12:13:00Z</dcterms:modified>
</cp:coreProperties>
</file>